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4" r:id="rId4"/>
    <p:sldMasterId id="214748369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Lst>
  <p:sldSz cy="6858000" cx="9144000"/>
  <p:notesSz cx="6858000" cy="9144000"/>
  <p:embeddedFontLst>
    <p:embeddedFont>
      <p:font typeface="Proxima Nova"/>
      <p:regular r:id="rId30"/>
      <p:bold r:id="rId31"/>
      <p:italic r:id="rId32"/>
      <p:boldItalic r:id="rId33"/>
    </p:embeddedFont>
    <p:embeddedFont>
      <p:font typeface="Quattrocento Sans"/>
      <p:regular r:id="rId34"/>
      <p:bold r:id="rId35"/>
      <p:italic r:id="rId36"/>
      <p:boldItalic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ProximaNova-bold.fntdata"/><Relationship Id="rId30" Type="http://schemas.openxmlformats.org/officeDocument/2006/relationships/font" Target="fonts/ProximaNova-regular.fntdata"/><Relationship Id="rId11" Type="http://schemas.openxmlformats.org/officeDocument/2006/relationships/slide" Target="slides/slide5.xml"/><Relationship Id="rId33" Type="http://schemas.openxmlformats.org/officeDocument/2006/relationships/font" Target="fonts/ProximaNova-boldItalic.fntdata"/><Relationship Id="rId10" Type="http://schemas.openxmlformats.org/officeDocument/2006/relationships/slide" Target="slides/slide4.xml"/><Relationship Id="rId32" Type="http://schemas.openxmlformats.org/officeDocument/2006/relationships/font" Target="fonts/ProximaNova-italic.fntdata"/><Relationship Id="rId13" Type="http://schemas.openxmlformats.org/officeDocument/2006/relationships/slide" Target="slides/slide7.xml"/><Relationship Id="rId35" Type="http://schemas.openxmlformats.org/officeDocument/2006/relationships/font" Target="fonts/QuattrocentoSans-bold.fntdata"/><Relationship Id="rId12" Type="http://schemas.openxmlformats.org/officeDocument/2006/relationships/slide" Target="slides/slide6.xml"/><Relationship Id="rId34" Type="http://schemas.openxmlformats.org/officeDocument/2006/relationships/font" Target="fonts/QuattrocentoSans-regular.fntdata"/><Relationship Id="rId15" Type="http://schemas.openxmlformats.org/officeDocument/2006/relationships/slide" Target="slides/slide9.xml"/><Relationship Id="rId37" Type="http://schemas.openxmlformats.org/officeDocument/2006/relationships/font" Target="fonts/QuattrocentoSans-boldItalic.fntdata"/><Relationship Id="rId14" Type="http://schemas.openxmlformats.org/officeDocument/2006/relationships/slide" Target="slides/slide8.xml"/><Relationship Id="rId36" Type="http://schemas.openxmlformats.org/officeDocument/2006/relationships/font" Target="fonts/QuattrocentoSans-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rhntc.org/training-lists/new-york-state-family-planning-program-nysfpp-required-trainings-clinical" TargetMode="Externa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7" name="Google Shape;267;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8" name="Google Shape;268;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1b74d057168_0_1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1b74d057168_0_15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We’d also love to get a sense of who has joined us today, so please share in the chat: </a:t>
            </a:r>
            <a:r>
              <a:rPr b="1" lang="en-US"/>
              <a:t>Your name, pronouns if you like, agency, and role/job title</a:t>
            </a:r>
            <a:r>
              <a:rPr lang="en-US"/>
              <a:t>.</a:t>
            </a:r>
            <a:endParaRPr/>
          </a:p>
        </p:txBody>
      </p:sp>
      <p:sp>
        <p:nvSpPr>
          <p:cNvPr id="275" name="Google Shape;275;g1b74d057168_0_154: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0417098649_0_29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2" name="Google Shape;292;g30417098649_0_29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30417098649_0_1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30417098649_0_14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Clr>
                <a:schemeClr val="dk1"/>
              </a:buClr>
              <a:buSzPts val="1100"/>
              <a:buFont typeface="Arial"/>
              <a:buNone/>
            </a:pPr>
            <a:r>
              <a:rPr i="1" lang="en-US" sz="1000">
                <a:latin typeface="Arial"/>
                <a:ea typeface="Arial"/>
                <a:cs typeface="Arial"/>
                <a:sym typeface="Arial"/>
              </a:rPr>
              <a:t>Community of practice is </a:t>
            </a:r>
            <a:endParaRPr i="1" sz="10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i="1" sz="1000">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rPr i="1" lang="en-US" sz="1000">
                <a:latin typeface="Arial"/>
                <a:ea typeface="Arial"/>
                <a:cs typeface="Arial"/>
                <a:sym typeface="Arial"/>
              </a:rPr>
              <a:t>Rationale (AST)</a:t>
            </a:r>
            <a:endParaRPr i="1"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Reproductive healthcare agencies are routinely strapped for resources and face an increasingly hostile political environment</a:t>
            </a:r>
            <a:endParaRPr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Many agencies are contending with limited staffing and capacity, limited time, and limited resources while the needs in their communities continue to grow </a:t>
            </a:r>
            <a:endParaRPr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Regardless of their longevity within the FPP, a number of agencies have struggled to retain the historical and institutional knowledge of FPP management due to staff turnover, limited capacity, and gaps in documentation of their practices</a:t>
            </a:r>
            <a:endParaRPr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Our ever-evolving world and the increasing focus on equity is also prompting agencies to have to shift their approach to how they envision and implement their FPPs to be more intentional about integrating equity as a lens to guide their work</a:t>
            </a:r>
            <a:endParaRPr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Peer-to-peer learning is one of the most frequent requests among FPP staff (as well as reproductive health staff across the country)</a:t>
            </a:r>
            <a:endParaRPr sz="1000">
              <a:latin typeface="Arial"/>
              <a:ea typeface="Arial"/>
              <a:cs typeface="Arial"/>
              <a:sym typeface="Arial"/>
            </a:endParaRPr>
          </a:p>
          <a:p>
            <a:pPr indent="-292100" lvl="0" marL="457200" rtl="0" algn="l">
              <a:lnSpc>
                <a:spcPct val="115000"/>
              </a:lnSpc>
              <a:spcBef>
                <a:spcPts val="0"/>
              </a:spcBef>
              <a:spcAft>
                <a:spcPts val="0"/>
              </a:spcAft>
              <a:buClr>
                <a:schemeClr val="dk1"/>
              </a:buClr>
              <a:buSzPts val="1000"/>
              <a:buChar char="●"/>
            </a:pPr>
            <a:r>
              <a:rPr lang="en-US" sz="1000">
                <a:latin typeface="Arial"/>
                <a:ea typeface="Arial"/>
                <a:cs typeface="Arial"/>
                <a:sym typeface="Arial"/>
              </a:rPr>
              <a:t>FPP program managers in particular have voiced wanting greater opportunities for networking, peer learning, and mentorship</a:t>
            </a:r>
            <a:endParaRPr sz="1000">
              <a:latin typeface="Arial"/>
              <a:ea typeface="Arial"/>
              <a:cs typeface="Arial"/>
              <a:sym typeface="Arial"/>
            </a:endParaRPr>
          </a:p>
          <a:p>
            <a:pPr indent="0" lvl="0" marL="0" rtl="0" algn="l">
              <a:lnSpc>
                <a:spcPct val="115000"/>
              </a:lnSpc>
              <a:spcBef>
                <a:spcPts val="0"/>
              </a:spcBef>
              <a:spcAft>
                <a:spcPts val="0"/>
              </a:spcAft>
              <a:buNone/>
            </a:pPr>
            <a:r>
              <a:t/>
            </a:r>
            <a:endParaRPr sz="1000">
              <a:latin typeface="Arial"/>
              <a:ea typeface="Arial"/>
              <a:cs typeface="Arial"/>
              <a:sym typeface="Arial"/>
            </a:endParaRPr>
          </a:p>
        </p:txBody>
      </p:sp>
      <p:sp>
        <p:nvSpPr>
          <p:cNvPr id="300" name="Google Shape;300;g30417098649_0_149: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30417098649_0_1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30417098649_0_15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be a manager for the FPP program at specific clinical sites or regions, or an entire agency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At least 3 months of experience as a FPP program manager (maximum of 7 years of experience)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Consideration for diversity in terms of geography and setting type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15 participants max – </a:t>
            </a:r>
            <a:r>
              <a:rPr lang="en-US" sz="1100">
                <a:latin typeface="Arial"/>
                <a:ea typeface="Arial"/>
                <a:cs typeface="Arial"/>
                <a:sym typeface="Arial"/>
              </a:rPr>
              <a:t>Closed cohort - participants will not be added during the program </a:t>
            </a:r>
            <a:endParaRPr sz="1100">
              <a:latin typeface="Arial"/>
              <a:ea typeface="Arial"/>
              <a:cs typeface="Arial"/>
              <a:sym typeface="Arial"/>
            </a:endParaRPr>
          </a:p>
          <a:p>
            <a:pPr indent="0" lvl="0" marL="457200" rtl="0" algn="l">
              <a:lnSpc>
                <a:spcPct val="115000"/>
              </a:lnSpc>
              <a:spcBef>
                <a:spcPts val="0"/>
              </a:spcBef>
              <a:spcAft>
                <a:spcPts val="0"/>
              </a:spcAft>
              <a:buNone/>
            </a:pPr>
            <a:r>
              <a:t/>
            </a:r>
            <a:endParaRPr/>
          </a:p>
        </p:txBody>
      </p:sp>
      <p:sp>
        <p:nvSpPr>
          <p:cNvPr id="308" name="Google Shape;308;g30417098649_0_15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30417098649_0_30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30417098649_0_30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60-90minute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316" name="Google Shape;316;g30417098649_0_304: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0417098649_0_3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0417098649_0_3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324" name="Google Shape;324;g30417098649_0_313: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30417098649_0_16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30417098649_0_16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332" name="Google Shape;332;g30417098649_0_163: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30417098649_0_3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30417098649_0_3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340" name="Google Shape;340;g30417098649_0_343: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0417098649_0_3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0417098649_0_3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348" name="Google Shape;348;g30417098649_0_35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1b74d057168_0_8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1b74d057168_0_8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g1b74d057168_0_86: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30417098649_0_3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30417098649_0_3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g30417098649_0_328: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1b74d057168_0_7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1b74d057168_0_7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g1b74d057168_0_79: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g30417098649_0_3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9" name="Google Shape;379;g30417098649_0_3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g30417098649_0_321: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30417098649_0_37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30417098649_0_37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g30417098649_0_377: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1b74d057168_0_1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1b74d057168_0_1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6" name="Google Shape;396;g1b74d057168_0_13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30417098649_0_36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02" name="Google Shape;402;g30417098649_0_36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Virtual 90-minute group sessions every 6-8 weeks generally, with a 1.5-day in-person session (all session dates scheduled in advance)</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for 1:1 coaching sessions (one towards the beginning of the program with opportunities to schedule as desired throughout the program – to be thoughtful of NYSFPTC staff capacity)</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draw from a community of practice model and topics covered will be informed by the needs and desires of the participants as expressed in their application/pre-engagement survey and during the course of the program (though will likely cover some core topics that PMs often struggle with towards the beginning). See a list of potential topics below.</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Opportunity to learn from each other as well as more experienced program managers and SMEs as needed </a:t>
            </a:r>
            <a:r>
              <a:rPr i="1" lang="en-US" sz="1100">
                <a:latin typeface="Arial"/>
                <a:ea typeface="Arial"/>
                <a:cs typeface="Arial"/>
                <a:sym typeface="Arial"/>
              </a:rPr>
              <a:t>(this can include NYSDOH staff!)</a:t>
            </a:r>
            <a:endParaRPr i="1"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Will require a short application</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Program prerequisites may include completion of the NYS Orientation module (required) and the </a:t>
            </a:r>
            <a:r>
              <a:rPr lang="en-US" sz="1100" u="sng">
                <a:solidFill>
                  <a:srgbClr val="1155CC"/>
                </a:solidFill>
                <a:latin typeface="Arial"/>
                <a:ea typeface="Arial"/>
                <a:cs typeface="Arial"/>
                <a:sym typeface="Arial"/>
                <a:hlinkClick r:id="rId2">
                  <a:extLst>
                    <a:ext uri="{A12FA001-AC4F-418D-AE19-62706E023703}">
                      <ahyp:hlinkClr val="tx"/>
                    </a:ext>
                  </a:extLst>
                </a:hlinkClick>
              </a:rPr>
              <a:t>RHNTC NYS FPP Required Training List</a:t>
            </a:r>
            <a:r>
              <a:rPr lang="en-US" sz="1100">
                <a:latin typeface="Arial"/>
                <a:ea typeface="Arial"/>
                <a:cs typeface="Arial"/>
                <a:sym typeface="Arial"/>
              </a:rPr>
              <a:t> (optional but strongly recommended?)</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Can include a resource hub for session recordings and materials, links to discussed resources, etc. on nysfptraining.org </a:t>
            </a:r>
            <a:endParaRPr sz="1100">
              <a:latin typeface="Arial"/>
              <a:ea typeface="Arial"/>
              <a:cs typeface="Arial"/>
              <a:sym typeface="Arial"/>
            </a:endParaRPr>
          </a:p>
          <a:p>
            <a:pPr indent="-298450" lvl="0" marL="457200" rtl="0" algn="l">
              <a:lnSpc>
                <a:spcPct val="115000"/>
              </a:lnSpc>
              <a:spcBef>
                <a:spcPts val="0"/>
              </a:spcBef>
              <a:spcAft>
                <a:spcPts val="0"/>
              </a:spcAft>
              <a:buClr>
                <a:schemeClr val="dk1"/>
              </a:buClr>
              <a:buSzPts val="1100"/>
              <a:buChar char="●"/>
            </a:pPr>
            <a:r>
              <a:rPr lang="en-US" sz="1100">
                <a:latin typeface="Arial"/>
                <a:ea typeface="Arial"/>
                <a:cs typeface="Arial"/>
                <a:sym typeface="Arial"/>
              </a:rPr>
              <a:t>We consider this a pilot to be evaluated with an eye towards how to scale in the future as the need to train new program managers continues</a:t>
            </a:r>
            <a:endParaRPr sz="1100">
              <a:latin typeface="Arial"/>
              <a:ea typeface="Arial"/>
              <a:cs typeface="Arial"/>
              <a:sym typeface="Arial"/>
            </a:endParaRPr>
          </a:p>
          <a:p>
            <a:pPr indent="0" lvl="0" marL="0" rtl="0" algn="l">
              <a:spcBef>
                <a:spcPts val="0"/>
              </a:spcBef>
              <a:spcAft>
                <a:spcPts val="0"/>
              </a:spcAft>
              <a:buNone/>
            </a:pPr>
            <a:r>
              <a:t/>
            </a:r>
            <a:endParaRPr/>
          </a:p>
        </p:txBody>
      </p:sp>
      <p:sp>
        <p:nvSpPr>
          <p:cNvPr id="403" name="Google Shape;403;g30417098649_0_364: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g30417098649_0_37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g30417098649_0_37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0417098649_0_3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g30417098649_0_3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144be87c513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144be87c513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g144be87c513_0_0: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1b74d057168_0_1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40" name="Google Shape;440;g1b74d057168_0_1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1" name="Google Shape;441;g1b74d057168_0_138:notes"/>
          <p:cNvSpPr txBox="1"/>
          <p:nvPr>
            <p:ph idx="12" type="sldNum"/>
          </p:nvPr>
        </p:nvSpPr>
        <p:spPr>
          <a:xfrm>
            <a:off x="3884613" y="8685213"/>
            <a:ext cx="2971800" cy="4572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nysfptraining.org/" TargetMode="External"/><Relationship Id="rId3" Type="http://schemas.openxmlformats.org/officeDocument/2006/relationships/hyperlink" Target="https://nysfptraining.org/enews/"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hyperlink" Target="https://nysfptraining.org/" TargetMode="External"/><Relationship Id="rId3" Type="http://schemas.openxmlformats.org/officeDocument/2006/relationships/hyperlink" Target="https://nysfptraining.org/enews/" TargetMode="Externa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F3F3F3"/>
        </a:solidFill>
      </p:bgPr>
    </p:bg>
    <p:spTree>
      <p:nvGrpSpPr>
        <p:cNvPr id="15" name="Shape 15"/>
        <p:cNvGrpSpPr/>
        <p:nvPr/>
      </p:nvGrpSpPr>
      <p:grpSpPr>
        <a:xfrm>
          <a:off x="0" y="0"/>
          <a:ext cx="0" cy="0"/>
          <a:chOff x="0" y="0"/>
          <a:chExt cx="0" cy="0"/>
        </a:xfrm>
      </p:grpSpPr>
      <p:sp>
        <p:nvSpPr>
          <p:cNvPr id="16" name="Google Shape;16;p2"/>
          <p:cNvSpPr/>
          <p:nvPr/>
        </p:nvSpPr>
        <p:spPr>
          <a:xfrm>
            <a:off x="-33475" y="0"/>
            <a:ext cx="9185700" cy="59763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txBox="1"/>
          <p:nvPr>
            <p:ph type="ctrTitle"/>
          </p:nvPr>
        </p:nvSpPr>
        <p:spPr>
          <a:xfrm>
            <a:off x="685800" y="2130425"/>
            <a:ext cx="7772400" cy="1470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lt1"/>
              </a:buClr>
              <a:buSzPts val="5400"/>
              <a:buNone/>
              <a:defRPr b="1" sz="5400">
                <a:solidFill>
                  <a:schemeClr val="lt1"/>
                </a:solidFill>
              </a:defRPr>
            </a:lvl1pPr>
            <a:lvl2pPr lvl="1" algn="ctr">
              <a:spcBef>
                <a:spcPts val="0"/>
              </a:spcBef>
              <a:spcAft>
                <a:spcPts val="0"/>
              </a:spcAft>
              <a:buClr>
                <a:schemeClr val="lt1"/>
              </a:buClr>
              <a:buSzPts val="900"/>
              <a:buNone/>
              <a:defRPr b="1">
                <a:solidFill>
                  <a:schemeClr val="lt1"/>
                </a:solidFill>
              </a:defRPr>
            </a:lvl2pPr>
            <a:lvl3pPr lvl="2" algn="ctr">
              <a:spcBef>
                <a:spcPts val="0"/>
              </a:spcBef>
              <a:spcAft>
                <a:spcPts val="0"/>
              </a:spcAft>
              <a:buClr>
                <a:schemeClr val="lt1"/>
              </a:buClr>
              <a:buSzPts val="900"/>
              <a:buNone/>
              <a:defRPr b="1">
                <a:solidFill>
                  <a:schemeClr val="lt1"/>
                </a:solidFill>
              </a:defRPr>
            </a:lvl3pPr>
            <a:lvl4pPr lvl="3" algn="ctr">
              <a:spcBef>
                <a:spcPts val="0"/>
              </a:spcBef>
              <a:spcAft>
                <a:spcPts val="0"/>
              </a:spcAft>
              <a:buClr>
                <a:schemeClr val="lt1"/>
              </a:buClr>
              <a:buSzPts val="900"/>
              <a:buNone/>
              <a:defRPr b="1">
                <a:solidFill>
                  <a:schemeClr val="lt1"/>
                </a:solidFill>
              </a:defRPr>
            </a:lvl4pPr>
            <a:lvl5pPr lvl="4" algn="ctr">
              <a:spcBef>
                <a:spcPts val="0"/>
              </a:spcBef>
              <a:spcAft>
                <a:spcPts val="0"/>
              </a:spcAft>
              <a:buClr>
                <a:schemeClr val="lt1"/>
              </a:buClr>
              <a:buSzPts val="900"/>
              <a:buNone/>
              <a:defRPr b="1">
                <a:solidFill>
                  <a:schemeClr val="lt1"/>
                </a:solidFill>
              </a:defRPr>
            </a:lvl5pPr>
            <a:lvl6pPr lvl="5" algn="ctr">
              <a:spcBef>
                <a:spcPts val="0"/>
              </a:spcBef>
              <a:spcAft>
                <a:spcPts val="0"/>
              </a:spcAft>
              <a:buClr>
                <a:schemeClr val="lt1"/>
              </a:buClr>
              <a:buSzPts val="900"/>
              <a:buNone/>
              <a:defRPr b="1">
                <a:solidFill>
                  <a:schemeClr val="lt1"/>
                </a:solidFill>
              </a:defRPr>
            </a:lvl6pPr>
            <a:lvl7pPr lvl="6" algn="ctr">
              <a:spcBef>
                <a:spcPts val="0"/>
              </a:spcBef>
              <a:spcAft>
                <a:spcPts val="0"/>
              </a:spcAft>
              <a:buClr>
                <a:schemeClr val="lt1"/>
              </a:buClr>
              <a:buSzPts val="900"/>
              <a:buNone/>
              <a:defRPr b="1">
                <a:solidFill>
                  <a:schemeClr val="lt1"/>
                </a:solidFill>
              </a:defRPr>
            </a:lvl7pPr>
            <a:lvl8pPr lvl="7" algn="ctr">
              <a:spcBef>
                <a:spcPts val="0"/>
              </a:spcBef>
              <a:spcAft>
                <a:spcPts val="0"/>
              </a:spcAft>
              <a:buClr>
                <a:schemeClr val="lt1"/>
              </a:buClr>
              <a:buSzPts val="900"/>
              <a:buNone/>
              <a:defRPr b="1">
                <a:solidFill>
                  <a:schemeClr val="lt1"/>
                </a:solidFill>
              </a:defRPr>
            </a:lvl8pPr>
            <a:lvl9pPr lvl="8" algn="ctr">
              <a:spcBef>
                <a:spcPts val="0"/>
              </a:spcBef>
              <a:spcAft>
                <a:spcPts val="0"/>
              </a:spcAft>
              <a:buClr>
                <a:schemeClr val="lt1"/>
              </a:buClr>
              <a:buSzPts val="900"/>
              <a:buNone/>
              <a:defRPr b="1">
                <a:solidFill>
                  <a:schemeClr val="lt1"/>
                </a:solidFill>
              </a:defRPr>
            </a:lvl9pPr>
          </a:lstStyle>
          <a:p/>
        </p:txBody>
      </p:sp>
      <p:sp>
        <p:nvSpPr>
          <p:cNvPr id="18" name="Google Shape;18;p2"/>
          <p:cNvSpPr txBox="1"/>
          <p:nvPr>
            <p:ph idx="1" type="subTitle"/>
          </p:nvPr>
        </p:nvSpPr>
        <p:spPr>
          <a:xfrm>
            <a:off x="1371600" y="3886200"/>
            <a:ext cx="6400800" cy="1752600"/>
          </a:xfrm>
          <a:prstGeom prst="rect">
            <a:avLst/>
          </a:prstGeom>
          <a:noFill/>
          <a:ln>
            <a:noFill/>
          </a:ln>
        </p:spPr>
        <p:txBody>
          <a:bodyPr anchorCtr="0" anchor="ctr" bIns="45700" lIns="91425" spcFirstLastPara="1" rIns="91425" wrap="square" tIns="45700">
            <a:noAutofit/>
          </a:bodyPr>
          <a:lstStyle>
            <a:lvl1pPr lvl="0" algn="ctr">
              <a:spcBef>
                <a:spcPts val="560"/>
              </a:spcBef>
              <a:spcAft>
                <a:spcPts val="0"/>
              </a:spcAft>
              <a:buClr>
                <a:schemeClr val="lt1"/>
              </a:buClr>
              <a:buSzPts val="2800"/>
              <a:buNone/>
              <a:defRPr b="0" sz="2800">
                <a:solidFill>
                  <a:schemeClr val="lt1"/>
                </a:solidFill>
              </a:defRPr>
            </a:lvl1pPr>
            <a:lvl2pPr lvl="1" algn="ctr">
              <a:spcBef>
                <a:spcPts val="560"/>
              </a:spcBef>
              <a:spcAft>
                <a:spcPts val="0"/>
              </a:spcAft>
              <a:buClr>
                <a:schemeClr val="lt1"/>
              </a:buClr>
              <a:buSzPts val="2800"/>
              <a:buNone/>
              <a:defRPr>
                <a:solidFill>
                  <a:schemeClr val="lt1"/>
                </a:solidFill>
              </a:defRPr>
            </a:lvl2pPr>
            <a:lvl3pPr lvl="2" algn="ctr">
              <a:spcBef>
                <a:spcPts val="480"/>
              </a:spcBef>
              <a:spcAft>
                <a:spcPts val="0"/>
              </a:spcAft>
              <a:buClr>
                <a:schemeClr val="lt1"/>
              </a:buClr>
              <a:buSzPts val="2400"/>
              <a:buNone/>
              <a:defRPr>
                <a:solidFill>
                  <a:schemeClr val="lt1"/>
                </a:solidFill>
              </a:defRPr>
            </a:lvl3pPr>
            <a:lvl4pPr lvl="3" algn="ctr">
              <a:spcBef>
                <a:spcPts val="400"/>
              </a:spcBef>
              <a:spcAft>
                <a:spcPts val="0"/>
              </a:spcAft>
              <a:buClr>
                <a:schemeClr val="lt1"/>
              </a:buClr>
              <a:buSzPts val="2000"/>
              <a:buNone/>
              <a:defRPr>
                <a:solidFill>
                  <a:schemeClr val="lt1"/>
                </a:solidFill>
              </a:defRPr>
            </a:lvl4pPr>
            <a:lvl5pPr lvl="4" algn="ctr">
              <a:spcBef>
                <a:spcPts val="400"/>
              </a:spcBef>
              <a:spcAft>
                <a:spcPts val="0"/>
              </a:spcAft>
              <a:buClr>
                <a:schemeClr val="lt1"/>
              </a:buClr>
              <a:buSzPts val="2000"/>
              <a:buNone/>
              <a:defRPr>
                <a:solidFill>
                  <a:schemeClr val="lt1"/>
                </a:solidFill>
              </a:defRPr>
            </a:lvl5pPr>
            <a:lvl6pPr lvl="5" algn="ctr">
              <a:spcBef>
                <a:spcPts val="400"/>
              </a:spcBef>
              <a:spcAft>
                <a:spcPts val="0"/>
              </a:spcAft>
              <a:buClr>
                <a:schemeClr val="lt1"/>
              </a:buClr>
              <a:buSzPts val="2000"/>
              <a:buNone/>
              <a:defRPr>
                <a:solidFill>
                  <a:schemeClr val="lt1"/>
                </a:solidFill>
              </a:defRPr>
            </a:lvl6pPr>
            <a:lvl7pPr lvl="6" algn="ctr">
              <a:spcBef>
                <a:spcPts val="400"/>
              </a:spcBef>
              <a:spcAft>
                <a:spcPts val="0"/>
              </a:spcAft>
              <a:buClr>
                <a:schemeClr val="lt1"/>
              </a:buClr>
              <a:buSzPts val="2000"/>
              <a:buNone/>
              <a:defRPr>
                <a:solidFill>
                  <a:schemeClr val="lt1"/>
                </a:solidFill>
              </a:defRPr>
            </a:lvl7pPr>
            <a:lvl8pPr lvl="7" algn="ctr">
              <a:spcBef>
                <a:spcPts val="400"/>
              </a:spcBef>
              <a:spcAft>
                <a:spcPts val="0"/>
              </a:spcAft>
              <a:buClr>
                <a:schemeClr val="lt1"/>
              </a:buClr>
              <a:buSzPts val="2000"/>
              <a:buNone/>
              <a:defRPr>
                <a:solidFill>
                  <a:schemeClr val="lt1"/>
                </a:solidFill>
              </a:defRPr>
            </a:lvl8pPr>
            <a:lvl9pPr lvl="8" algn="ctr">
              <a:spcBef>
                <a:spcPts val="400"/>
              </a:spcBef>
              <a:spcAft>
                <a:spcPts val="0"/>
              </a:spcAft>
              <a:buClr>
                <a:schemeClr val="lt1"/>
              </a:buClr>
              <a:buSzPts val="2000"/>
              <a:buNone/>
              <a:defRPr>
                <a:solidFill>
                  <a:schemeClr val="lt1"/>
                </a:solidFill>
              </a:defRPr>
            </a:lvl9pPr>
          </a:lstStyle>
          <a:p/>
        </p:txBody>
      </p:sp>
      <p:sp>
        <p:nvSpPr>
          <p:cNvPr id="19" name="Google Shape;19;p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3"/>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2" name="Google Shape;22;p3"/>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3" name="Google Shape;23;p3"/>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4" name="Google Shape;24;p3"/>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3">
  <p:cSld name="OBJECT_3">
    <p:spTree>
      <p:nvGrpSpPr>
        <p:cNvPr id="25" name="Shape 25"/>
        <p:cNvGrpSpPr/>
        <p:nvPr/>
      </p:nvGrpSpPr>
      <p:grpSpPr>
        <a:xfrm>
          <a:off x="0" y="0"/>
          <a:ext cx="0" cy="0"/>
          <a:chOff x="0" y="0"/>
          <a:chExt cx="0" cy="0"/>
        </a:xfrm>
      </p:grpSpPr>
      <p:sp>
        <p:nvSpPr>
          <p:cNvPr id="26" name="Google Shape;26;p4"/>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27" name="Google Shape;27;p4"/>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accent4"/>
              </a:buClr>
              <a:buSzPts val="1800"/>
              <a:buChar char="•"/>
              <a:defRPr/>
            </a:lvl1pPr>
            <a:lvl2pPr indent="-342900" lvl="1" marL="914400" rtl="0" algn="l">
              <a:spcBef>
                <a:spcPts val="360"/>
              </a:spcBef>
              <a:spcAft>
                <a:spcPts val="0"/>
              </a:spcAft>
              <a:buClr>
                <a:schemeClr val="accent3"/>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28" name="Google Shape;28;p4"/>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OBJECT_2">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31" name="Google Shape;31;p5"/>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32" name="Google Shape;32;p5"/>
          <p:cNvSpPr/>
          <p:nvPr>
            <p:ph idx="2" type="pic"/>
          </p:nvPr>
        </p:nvSpPr>
        <p:spPr>
          <a:xfrm>
            <a:off x="1477550" y="1702425"/>
            <a:ext cx="2743200" cy="2743200"/>
          </a:xfrm>
          <a:prstGeom prst="ellipse">
            <a:avLst/>
          </a:prstGeom>
          <a:noFill/>
          <a:ln>
            <a:noFill/>
          </a:ln>
        </p:spPr>
      </p:sp>
      <p:sp>
        <p:nvSpPr>
          <p:cNvPr id="33" name="Google Shape;33;p5"/>
          <p:cNvSpPr/>
          <p:nvPr>
            <p:ph idx="3" type="pic"/>
          </p:nvPr>
        </p:nvSpPr>
        <p:spPr>
          <a:xfrm>
            <a:off x="4976225" y="1602225"/>
            <a:ext cx="2743200" cy="2743200"/>
          </a:xfrm>
          <a:prstGeom prst="ellipse">
            <a:avLst/>
          </a:prstGeom>
          <a:noFill/>
          <a:ln>
            <a:noFill/>
          </a:ln>
        </p:spPr>
      </p:sp>
      <p:sp>
        <p:nvSpPr>
          <p:cNvPr id="34" name="Google Shape;34;p5"/>
          <p:cNvSpPr txBox="1"/>
          <p:nvPr>
            <p:ph idx="1" type="subTitle"/>
          </p:nvPr>
        </p:nvSpPr>
        <p:spPr>
          <a:xfrm>
            <a:off x="1477550" y="45860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35" name="Google Shape;35;p5"/>
          <p:cNvSpPr txBox="1"/>
          <p:nvPr>
            <p:ph idx="4" type="subTitle"/>
          </p:nvPr>
        </p:nvSpPr>
        <p:spPr>
          <a:xfrm>
            <a:off x="4976225" y="4586000"/>
            <a:ext cx="2743200" cy="987600"/>
          </a:xfrm>
          <a:prstGeom prst="rect">
            <a:avLst/>
          </a:prstGeom>
        </p:spPr>
        <p:txBody>
          <a:bodyPr anchorCtr="0" anchor="t" bIns="45700" lIns="91425" spcFirstLastPara="1" rIns="91425" wrap="square" tIns="45700">
            <a:noAutofit/>
          </a:bodyPr>
          <a:lstStyle>
            <a:lvl1pPr lvl="0" rtl="0" algn="ctr">
              <a:spcBef>
                <a:spcPts val="600"/>
              </a:spcBef>
              <a:spcAft>
                <a:spcPts val="0"/>
              </a:spcAft>
              <a:buSzPts val="2000"/>
              <a:buNone/>
              <a:defRPr sz="2000"/>
            </a:lvl1pPr>
            <a:lvl2pPr lvl="1" rtl="0" algn="ctr">
              <a:spcBef>
                <a:spcPts val="560"/>
              </a:spcBef>
              <a:spcAft>
                <a:spcPts val="0"/>
              </a:spcAft>
              <a:buSzPts val="1800"/>
              <a:buNone/>
              <a:defRPr sz="1800"/>
            </a:lvl2pPr>
            <a:lvl3pPr lvl="2" rtl="0" algn="ctr">
              <a:spcBef>
                <a:spcPts val="480"/>
              </a:spcBef>
              <a:spcAft>
                <a:spcPts val="0"/>
              </a:spcAft>
              <a:buSzPts val="1400"/>
              <a:buNone/>
              <a:defRPr sz="1400"/>
            </a:lvl3pPr>
            <a:lvl4pPr lvl="3" rtl="0" algn="ctr">
              <a:spcBef>
                <a:spcPts val="400"/>
              </a:spcBef>
              <a:spcAft>
                <a:spcPts val="0"/>
              </a:spcAft>
              <a:buSzPts val="1000"/>
              <a:buNone/>
              <a:defRPr sz="1000"/>
            </a:lvl4pPr>
            <a:lvl5pPr lvl="4" rtl="0" algn="ctr">
              <a:spcBef>
                <a:spcPts val="400"/>
              </a:spcBef>
              <a:spcAft>
                <a:spcPts val="0"/>
              </a:spcAft>
              <a:buSzPts val="1000"/>
              <a:buNone/>
              <a:defRPr sz="1000"/>
            </a:lvl5pPr>
            <a:lvl6pPr lvl="5" rtl="0" algn="ctr">
              <a:spcBef>
                <a:spcPts val="400"/>
              </a:spcBef>
              <a:spcAft>
                <a:spcPts val="0"/>
              </a:spcAft>
              <a:buSzPts val="1000"/>
              <a:buNone/>
              <a:defRPr sz="1000"/>
            </a:lvl6pPr>
            <a:lvl7pPr lvl="6" rtl="0" algn="ctr">
              <a:spcBef>
                <a:spcPts val="400"/>
              </a:spcBef>
              <a:spcAft>
                <a:spcPts val="0"/>
              </a:spcAft>
              <a:buSzPts val="1000"/>
              <a:buNone/>
              <a:defRPr sz="1000"/>
            </a:lvl7pPr>
            <a:lvl8pPr lvl="7" rtl="0" algn="ctr">
              <a:spcBef>
                <a:spcPts val="400"/>
              </a:spcBef>
              <a:spcAft>
                <a:spcPts val="0"/>
              </a:spcAft>
              <a:buSzPts val="1000"/>
              <a:buNone/>
              <a:defRPr sz="1000"/>
            </a:lvl8pPr>
            <a:lvl9pPr lvl="8" rtl="0" algn="ctr">
              <a:spcBef>
                <a:spcPts val="400"/>
              </a:spcBef>
              <a:spcAft>
                <a:spcPts val="0"/>
              </a:spcAft>
              <a:buSzPts val="1000"/>
              <a:buNone/>
              <a:defRPr sz="1000"/>
            </a:lvl9pPr>
          </a:lstStyle>
          <a:p/>
        </p:txBody>
      </p:sp>
      <p:sp>
        <p:nvSpPr>
          <p:cNvPr id="36" name="Google Shape;36;p5"/>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1">
  <p:cSld name="OBJECT_2_1">
    <p:spTree>
      <p:nvGrpSpPr>
        <p:cNvPr id="37" name="Shape 37"/>
        <p:cNvGrpSpPr/>
        <p:nvPr/>
      </p:nvGrpSpPr>
      <p:grpSpPr>
        <a:xfrm>
          <a:off x="0" y="0"/>
          <a:ext cx="0" cy="0"/>
          <a:chOff x="0" y="0"/>
          <a:chExt cx="0" cy="0"/>
        </a:xfrm>
      </p:grpSpPr>
      <p:sp>
        <p:nvSpPr>
          <p:cNvPr id="38" name="Google Shape;38;p6"/>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39" name="Google Shape;39;p6"/>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0" name="Google Shape;40;p6"/>
          <p:cNvSpPr/>
          <p:nvPr>
            <p:ph idx="2" type="pic"/>
          </p:nvPr>
        </p:nvSpPr>
        <p:spPr>
          <a:xfrm>
            <a:off x="267325" y="1702425"/>
            <a:ext cx="2743200" cy="2743200"/>
          </a:xfrm>
          <a:prstGeom prst="ellipse">
            <a:avLst/>
          </a:prstGeom>
          <a:noFill/>
          <a:ln>
            <a:noFill/>
          </a:ln>
        </p:spPr>
      </p:sp>
      <p:sp>
        <p:nvSpPr>
          <p:cNvPr id="41" name="Google Shape;41;p6"/>
          <p:cNvSpPr/>
          <p:nvPr>
            <p:ph idx="3" type="pic"/>
          </p:nvPr>
        </p:nvSpPr>
        <p:spPr>
          <a:xfrm>
            <a:off x="6108175" y="1702425"/>
            <a:ext cx="2743200" cy="2743200"/>
          </a:xfrm>
          <a:prstGeom prst="ellipse">
            <a:avLst/>
          </a:prstGeom>
          <a:noFill/>
          <a:ln>
            <a:noFill/>
          </a:ln>
        </p:spPr>
      </p:sp>
      <p:sp>
        <p:nvSpPr>
          <p:cNvPr id="42" name="Google Shape;42;p6"/>
          <p:cNvSpPr txBox="1"/>
          <p:nvPr>
            <p:ph idx="1" type="subTitle"/>
          </p:nvPr>
        </p:nvSpPr>
        <p:spPr>
          <a:xfrm>
            <a:off x="267325" y="4586000"/>
            <a:ext cx="2743200" cy="987600"/>
          </a:xfrm>
          <a:prstGeom prst="rect">
            <a:avLst/>
          </a:prstGeom>
        </p:spPr>
        <p:txBody>
          <a:bodyPr anchorCtr="0" anchor="t" bIns="45700" lIns="91425" spcFirstLastPara="1" rIns="91425" wrap="square" tIns="45700">
            <a:noAutofit/>
          </a:bodyPr>
          <a:lstStyle>
            <a:lvl1pPr lvl="0" rtl="0" algn="ctr">
              <a:spcBef>
                <a:spcPts val="600"/>
              </a:spcBef>
              <a:spcAft>
                <a:spcPts val="0"/>
              </a:spcAft>
              <a:buSzPts val="2000"/>
              <a:buNone/>
              <a:defRPr sz="2000"/>
            </a:lvl1pPr>
            <a:lvl2pPr lvl="1" rtl="0" algn="ctr">
              <a:spcBef>
                <a:spcPts val="560"/>
              </a:spcBef>
              <a:spcAft>
                <a:spcPts val="0"/>
              </a:spcAft>
              <a:buSzPts val="1800"/>
              <a:buNone/>
              <a:defRPr sz="1800"/>
            </a:lvl2pPr>
            <a:lvl3pPr lvl="2" rtl="0" algn="ctr">
              <a:spcBef>
                <a:spcPts val="480"/>
              </a:spcBef>
              <a:spcAft>
                <a:spcPts val="0"/>
              </a:spcAft>
              <a:buSzPts val="1400"/>
              <a:buNone/>
              <a:defRPr sz="1400"/>
            </a:lvl3pPr>
            <a:lvl4pPr lvl="3" rtl="0" algn="ctr">
              <a:spcBef>
                <a:spcPts val="400"/>
              </a:spcBef>
              <a:spcAft>
                <a:spcPts val="0"/>
              </a:spcAft>
              <a:buSzPts val="1000"/>
              <a:buNone/>
              <a:defRPr sz="1000"/>
            </a:lvl4pPr>
            <a:lvl5pPr lvl="4" rtl="0" algn="ctr">
              <a:spcBef>
                <a:spcPts val="400"/>
              </a:spcBef>
              <a:spcAft>
                <a:spcPts val="0"/>
              </a:spcAft>
              <a:buSzPts val="1000"/>
              <a:buNone/>
              <a:defRPr sz="1000"/>
            </a:lvl5pPr>
            <a:lvl6pPr lvl="5" rtl="0" algn="ctr">
              <a:spcBef>
                <a:spcPts val="400"/>
              </a:spcBef>
              <a:spcAft>
                <a:spcPts val="0"/>
              </a:spcAft>
              <a:buSzPts val="1000"/>
              <a:buNone/>
              <a:defRPr sz="1000"/>
            </a:lvl6pPr>
            <a:lvl7pPr lvl="6" rtl="0" algn="ctr">
              <a:spcBef>
                <a:spcPts val="400"/>
              </a:spcBef>
              <a:spcAft>
                <a:spcPts val="0"/>
              </a:spcAft>
              <a:buSzPts val="1000"/>
              <a:buNone/>
              <a:defRPr sz="1000"/>
            </a:lvl7pPr>
            <a:lvl8pPr lvl="7" rtl="0" algn="ctr">
              <a:spcBef>
                <a:spcPts val="400"/>
              </a:spcBef>
              <a:spcAft>
                <a:spcPts val="0"/>
              </a:spcAft>
              <a:buSzPts val="1000"/>
              <a:buNone/>
              <a:defRPr sz="1000"/>
            </a:lvl8pPr>
            <a:lvl9pPr lvl="8" rtl="0" algn="ctr">
              <a:spcBef>
                <a:spcPts val="400"/>
              </a:spcBef>
              <a:spcAft>
                <a:spcPts val="0"/>
              </a:spcAft>
              <a:buSzPts val="1000"/>
              <a:buNone/>
              <a:defRPr sz="1000"/>
            </a:lvl9pPr>
          </a:lstStyle>
          <a:p/>
        </p:txBody>
      </p:sp>
      <p:sp>
        <p:nvSpPr>
          <p:cNvPr id="43" name="Google Shape;43;p6"/>
          <p:cNvSpPr txBox="1"/>
          <p:nvPr>
            <p:ph idx="4" type="subTitle"/>
          </p:nvPr>
        </p:nvSpPr>
        <p:spPr>
          <a:xfrm>
            <a:off x="6108175" y="4686200"/>
            <a:ext cx="2743200" cy="987600"/>
          </a:xfrm>
          <a:prstGeom prst="rect">
            <a:avLst/>
          </a:prstGeom>
        </p:spPr>
        <p:txBody>
          <a:bodyPr anchorCtr="0" anchor="t" bIns="45700" lIns="91425" spcFirstLastPara="1" rIns="91425" wrap="square" tIns="45700">
            <a:noAutofit/>
          </a:bodyPr>
          <a:lstStyle>
            <a:lvl1pPr lvl="0" rtl="0" algn="ctr">
              <a:spcBef>
                <a:spcPts val="600"/>
              </a:spcBef>
              <a:spcAft>
                <a:spcPts val="0"/>
              </a:spcAft>
              <a:buSzPts val="2000"/>
              <a:buNone/>
              <a:defRPr sz="2000"/>
            </a:lvl1pPr>
            <a:lvl2pPr lvl="1" rtl="0" algn="ctr">
              <a:spcBef>
                <a:spcPts val="560"/>
              </a:spcBef>
              <a:spcAft>
                <a:spcPts val="0"/>
              </a:spcAft>
              <a:buSzPts val="1800"/>
              <a:buNone/>
              <a:defRPr sz="1800"/>
            </a:lvl2pPr>
            <a:lvl3pPr lvl="2" rtl="0" algn="ctr">
              <a:spcBef>
                <a:spcPts val="480"/>
              </a:spcBef>
              <a:spcAft>
                <a:spcPts val="0"/>
              </a:spcAft>
              <a:buSzPts val="1400"/>
              <a:buNone/>
              <a:defRPr sz="1400"/>
            </a:lvl3pPr>
            <a:lvl4pPr lvl="3" rtl="0" algn="ctr">
              <a:spcBef>
                <a:spcPts val="400"/>
              </a:spcBef>
              <a:spcAft>
                <a:spcPts val="0"/>
              </a:spcAft>
              <a:buSzPts val="1000"/>
              <a:buNone/>
              <a:defRPr sz="1000"/>
            </a:lvl4pPr>
            <a:lvl5pPr lvl="4" rtl="0" algn="ctr">
              <a:spcBef>
                <a:spcPts val="400"/>
              </a:spcBef>
              <a:spcAft>
                <a:spcPts val="0"/>
              </a:spcAft>
              <a:buSzPts val="1000"/>
              <a:buNone/>
              <a:defRPr sz="1000"/>
            </a:lvl5pPr>
            <a:lvl6pPr lvl="5" rtl="0" algn="ctr">
              <a:spcBef>
                <a:spcPts val="400"/>
              </a:spcBef>
              <a:spcAft>
                <a:spcPts val="0"/>
              </a:spcAft>
              <a:buSzPts val="1000"/>
              <a:buNone/>
              <a:defRPr sz="1000"/>
            </a:lvl6pPr>
            <a:lvl7pPr lvl="6" rtl="0" algn="ctr">
              <a:spcBef>
                <a:spcPts val="400"/>
              </a:spcBef>
              <a:spcAft>
                <a:spcPts val="0"/>
              </a:spcAft>
              <a:buSzPts val="1000"/>
              <a:buNone/>
              <a:defRPr sz="1000"/>
            </a:lvl7pPr>
            <a:lvl8pPr lvl="7" rtl="0" algn="ctr">
              <a:spcBef>
                <a:spcPts val="400"/>
              </a:spcBef>
              <a:spcAft>
                <a:spcPts val="0"/>
              </a:spcAft>
              <a:buSzPts val="1000"/>
              <a:buNone/>
              <a:defRPr sz="1000"/>
            </a:lvl8pPr>
            <a:lvl9pPr lvl="8" rtl="0" algn="ctr">
              <a:spcBef>
                <a:spcPts val="400"/>
              </a:spcBef>
              <a:spcAft>
                <a:spcPts val="0"/>
              </a:spcAft>
              <a:buSzPts val="1000"/>
              <a:buNone/>
              <a:defRPr sz="1000"/>
            </a:lvl9pPr>
          </a:lstStyle>
          <a:p/>
        </p:txBody>
      </p:sp>
      <p:sp>
        <p:nvSpPr>
          <p:cNvPr id="44" name="Google Shape;44;p6"/>
          <p:cNvSpPr/>
          <p:nvPr>
            <p:ph idx="5" type="pic"/>
          </p:nvPr>
        </p:nvSpPr>
        <p:spPr>
          <a:xfrm>
            <a:off x="3187750" y="1702425"/>
            <a:ext cx="2743200" cy="2743200"/>
          </a:xfrm>
          <a:prstGeom prst="ellipse">
            <a:avLst/>
          </a:prstGeom>
          <a:noFill/>
          <a:ln>
            <a:noFill/>
          </a:ln>
        </p:spPr>
      </p:sp>
      <p:sp>
        <p:nvSpPr>
          <p:cNvPr id="45" name="Google Shape;45;p6"/>
          <p:cNvSpPr txBox="1"/>
          <p:nvPr>
            <p:ph idx="6" type="subTitle"/>
          </p:nvPr>
        </p:nvSpPr>
        <p:spPr>
          <a:xfrm>
            <a:off x="3187750" y="4686200"/>
            <a:ext cx="2743200" cy="987600"/>
          </a:xfrm>
          <a:prstGeom prst="rect">
            <a:avLst/>
          </a:prstGeom>
        </p:spPr>
        <p:txBody>
          <a:bodyPr anchorCtr="0" anchor="t" bIns="45700" lIns="91425" spcFirstLastPara="1" rIns="91425" wrap="square" tIns="45700">
            <a:noAutofit/>
          </a:bodyPr>
          <a:lstStyle>
            <a:lvl1pPr lvl="0" rtl="0" algn="ctr">
              <a:spcBef>
                <a:spcPts val="600"/>
              </a:spcBef>
              <a:spcAft>
                <a:spcPts val="0"/>
              </a:spcAft>
              <a:buSzPts val="2000"/>
              <a:buNone/>
              <a:defRPr sz="2000"/>
            </a:lvl1pPr>
            <a:lvl2pPr lvl="1" rtl="0" algn="ctr">
              <a:spcBef>
                <a:spcPts val="560"/>
              </a:spcBef>
              <a:spcAft>
                <a:spcPts val="0"/>
              </a:spcAft>
              <a:buSzPts val="1800"/>
              <a:buNone/>
              <a:defRPr sz="1800"/>
            </a:lvl2pPr>
            <a:lvl3pPr lvl="2" rtl="0" algn="ctr">
              <a:spcBef>
                <a:spcPts val="480"/>
              </a:spcBef>
              <a:spcAft>
                <a:spcPts val="0"/>
              </a:spcAft>
              <a:buSzPts val="1400"/>
              <a:buNone/>
              <a:defRPr sz="1400"/>
            </a:lvl3pPr>
            <a:lvl4pPr lvl="3" rtl="0" algn="ctr">
              <a:spcBef>
                <a:spcPts val="400"/>
              </a:spcBef>
              <a:spcAft>
                <a:spcPts val="0"/>
              </a:spcAft>
              <a:buSzPts val="1000"/>
              <a:buNone/>
              <a:defRPr sz="1000"/>
            </a:lvl4pPr>
            <a:lvl5pPr lvl="4" rtl="0" algn="ctr">
              <a:spcBef>
                <a:spcPts val="400"/>
              </a:spcBef>
              <a:spcAft>
                <a:spcPts val="0"/>
              </a:spcAft>
              <a:buSzPts val="1000"/>
              <a:buNone/>
              <a:defRPr sz="1000"/>
            </a:lvl5pPr>
            <a:lvl6pPr lvl="5" rtl="0" algn="ctr">
              <a:spcBef>
                <a:spcPts val="400"/>
              </a:spcBef>
              <a:spcAft>
                <a:spcPts val="0"/>
              </a:spcAft>
              <a:buSzPts val="1000"/>
              <a:buNone/>
              <a:defRPr sz="1000"/>
            </a:lvl6pPr>
            <a:lvl7pPr lvl="6" rtl="0" algn="ctr">
              <a:spcBef>
                <a:spcPts val="400"/>
              </a:spcBef>
              <a:spcAft>
                <a:spcPts val="0"/>
              </a:spcAft>
              <a:buSzPts val="1000"/>
              <a:buNone/>
              <a:defRPr sz="1000"/>
            </a:lvl7pPr>
            <a:lvl8pPr lvl="7" rtl="0" algn="ctr">
              <a:spcBef>
                <a:spcPts val="400"/>
              </a:spcBef>
              <a:spcAft>
                <a:spcPts val="0"/>
              </a:spcAft>
              <a:buSzPts val="1000"/>
              <a:buNone/>
              <a:defRPr sz="1000"/>
            </a:lvl8pPr>
            <a:lvl9pPr lvl="8" rtl="0" algn="ctr">
              <a:spcBef>
                <a:spcPts val="400"/>
              </a:spcBef>
              <a:spcAft>
                <a:spcPts val="0"/>
              </a:spcAft>
              <a:buSzPts val="1000"/>
              <a:buNone/>
              <a:defRPr sz="1000"/>
            </a:lvl9pPr>
          </a:lstStyle>
          <a:p/>
        </p:txBody>
      </p:sp>
      <p:sp>
        <p:nvSpPr>
          <p:cNvPr id="46" name="Google Shape;46;p6"/>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OBJECT_1">
    <p:spTree>
      <p:nvGrpSpPr>
        <p:cNvPr id="47" name="Shape 47"/>
        <p:cNvGrpSpPr/>
        <p:nvPr/>
      </p:nvGrpSpPr>
      <p:grpSpPr>
        <a:xfrm>
          <a:off x="0" y="0"/>
          <a:ext cx="0" cy="0"/>
          <a:chOff x="0" y="0"/>
          <a:chExt cx="0" cy="0"/>
        </a:xfrm>
      </p:grpSpPr>
      <p:sp>
        <p:nvSpPr>
          <p:cNvPr id="48" name="Google Shape;48;p7"/>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49" name="Google Shape;49;p7"/>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accent4"/>
              </a:buClr>
              <a:buSzPts val="1800"/>
              <a:buChar char="•"/>
              <a:defRPr/>
            </a:lvl1pPr>
            <a:lvl2pPr indent="-342900" lvl="1" marL="914400" rtl="0" algn="l">
              <a:spcBef>
                <a:spcPts val="360"/>
              </a:spcBef>
              <a:spcAft>
                <a:spcPts val="0"/>
              </a:spcAft>
              <a:buClr>
                <a:schemeClr val="accent3"/>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50" name="Google Shape;50;p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1" name="Google Shape;51;p7"/>
          <p:cNvSpPr/>
          <p:nvPr/>
        </p:nvSpPr>
        <p:spPr>
          <a:xfrm flipH="1" rot="-5399850">
            <a:off x="5220555" y="2950500"/>
            <a:ext cx="6896400" cy="995400"/>
          </a:xfrm>
          <a:prstGeom prst="rtTriangle">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7"/>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2">
  <p:cSld name="OBJECT_1_2">
    <p:spTree>
      <p:nvGrpSpPr>
        <p:cNvPr id="53" name="Shape 53"/>
        <p:cNvGrpSpPr/>
        <p:nvPr/>
      </p:nvGrpSpPr>
      <p:grpSpPr>
        <a:xfrm>
          <a:off x="0" y="0"/>
          <a:ext cx="0" cy="0"/>
          <a:chOff x="0" y="0"/>
          <a:chExt cx="0" cy="0"/>
        </a:xfrm>
      </p:grpSpPr>
      <p:sp>
        <p:nvSpPr>
          <p:cNvPr id="54" name="Google Shape;54;p8"/>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8"/>
          <p:cNvSpPr txBox="1"/>
          <p:nvPr>
            <p:ph type="title"/>
          </p:nvPr>
        </p:nvSpPr>
        <p:spPr>
          <a:xfrm>
            <a:off x="457200" y="274650"/>
            <a:ext cx="8290800" cy="792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Clr>
                <a:schemeClr val="dk2"/>
              </a:buClr>
              <a:buSzPts val="1800"/>
              <a:buNone/>
              <a:defRPr/>
            </a:lvl1pPr>
            <a:lvl2pPr lvl="1" rtl="0" algn="r">
              <a:spcBef>
                <a:spcPts val="0"/>
              </a:spcBef>
              <a:spcAft>
                <a:spcPts val="0"/>
              </a:spcAft>
              <a:buSzPts val="900"/>
              <a:buNone/>
              <a:defRPr/>
            </a:lvl2pPr>
            <a:lvl3pPr lvl="2" rtl="0" algn="r">
              <a:spcBef>
                <a:spcPts val="0"/>
              </a:spcBef>
              <a:spcAft>
                <a:spcPts val="0"/>
              </a:spcAft>
              <a:buSzPts val="900"/>
              <a:buNone/>
              <a:defRPr/>
            </a:lvl3pPr>
            <a:lvl4pPr lvl="3" rtl="0" algn="r">
              <a:spcBef>
                <a:spcPts val="0"/>
              </a:spcBef>
              <a:spcAft>
                <a:spcPts val="0"/>
              </a:spcAft>
              <a:buSzPts val="900"/>
              <a:buNone/>
              <a:defRPr/>
            </a:lvl4pPr>
            <a:lvl5pPr lvl="4" rtl="0" algn="r">
              <a:spcBef>
                <a:spcPts val="0"/>
              </a:spcBef>
              <a:spcAft>
                <a:spcPts val="0"/>
              </a:spcAft>
              <a:buSzPts val="900"/>
              <a:buNone/>
              <a:defRPr/>
            </a:lvl5pPr>
            <a:lvl6pPr lvl="5" rtl="0" algn="r">
              <a:spcBef>
                <a:spcPts val="0"/>
              </a:spcBef>
              <a:spcAft>
                <a:spcPts val="0"/>
              </a:spcAft>
              <a:buSzPts val="900"/>
              <a:buNone/>
              <a:defRPr/>
            </a:lvl6pPr>
            <a:lvl7pPr lvl="6" rtl="0" algn="r">
              <a:spcBef>
                <a:spcPts val="0"/>
              </a:spcBef>
              <a:spcAft>
                <a:spcPts val="0"/>
              </a:spcAft>
              <a:buSzPts val="900"/>
              <a:buNone/>
              <a:defRPr/>
            </a:lvl7pPr>
            <a:lvl8pPr lvl="7" rtl="0" algn="r">
              <a:spcBef>
                <a:spcPts val="0"/>
              </a:spcBef>
              <a:spcAft>
                <a:spcPts val="0"/>
              </a:spcAft>
              <a:buSzPts val="900"/>
              <a:buNone/>
              <a:defRPr/>
            </a:lvl8pPr>
            <a:lvl9pPr lvl="8" rtl="0" algn="r">
              <a:spcBef>
                <a:spcPts val="0"/>
              </a:spcBef>
              <a:spcAft>
                <a:spcPts val="0"/>
              </a:spcAft>
              <a:buSzPts val="900"/>
              <a:buNone/>
              <a:defRPr/>
            </a:lvl9pPr>
          </a:lstStyle>
          <a:p/>
        </p:txBody>
      </p:sp>
      <p:sp>
        <p:nvSpPr>
          <p:cNvPr id="56" name="Google Shape;56;p8"/>
          <p:cNvSpPr txBox="1"/>
          <p:nvPr>
            <p:ph idx="1" type="body"/>
          </p:nvPr>
        </p:nvSpPr>
        <p:spPr>
          <a:xfrm>
            <a:off x="802900" y="1219200"/>
            <a:ext cx="7884000" cy="47244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accent4"/>
              </a:buClr>
              <a:buSzPts val="1800"/>
              <a:buChar char="•"/>
              <a:defRPr/>
            </a:lvl1pPr>
            <a:lvl2pPr indent="-342900" lvl="1" marL="914400" rtl="0" algn="l">
              <a:spcBef>
                <a:spcPts val="360"/>
              </a:spcBef>
              <a:spcAft>
                <a:spcPts val="0"/>
              </a:spcAft>
              <a:buClr>
                <a:schemeClr val="accent3"/>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57" name="Google Shape;57;p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8" name="Google Shape;58;p8"/>
          <p:cNvSpPr/>
          <p:nvPr/>
        </p:nvSpPr>
        <p:spPr>
          <a:xfrm rot="5400152">
            <a:off x="-2933700" y="2913500"/>
            <a:ext cx="6793200" cy="959100"/>
          </a:xfrm>
          <a:prstGeom prst="rtTriangle">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2 1">
  <p:cSld name="OBJECT_1_2_1">
    <p:spTree>
      <p:nvGrpSpPr>
        <p:cNvPr id="59" name="Shape 59"/>
        <p:cNvGrpSpPr/>
        <p:nvPr/>
      </p:nvGrpSpPr>
      <p:grpSpPr>
        <a:xfrm>
          <a:off x="0" y="0"/>
          <a:ext cx="0" cy="0"/>
          <a:chOff x="0" y="0"/>
          <a:chExt cx="0" cy="0"/>
        </a:xfrm>
      </p:grpSpPr>
      <p:sp>
        <p:nvSpPr>
          <p:cNvPr id="60" name="Google Shape;60;p9"/>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9"/>
          <p:cNvSpPr txBox="1"/>
          <p:nvPr>
            <p:ph type="title"/>
          </p:nvPr>
        </p:nvSpPr>
        <p:spPr>
          <a:xfrm>
            <a:off x="457200" y="274650"/>
            <a:ext cx="8290800" cy="7923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Clr>
                <a:schemeClr val="dk2"/>
              </a:buClr>
              <a:buSzPts val="1800"/>
              <a:buNone/>
              <a:defRPr/>
            </a:lvl1pPr>
            <a:lvl2pPr lvl="1" rtl="0" algn="r">
              <a:spcBef>
                <a:spcPts val="0"/>
              </a:spcBef>
              <a:spcAft>
                <a:spcPts val="0"/>
              </a:spcAft>
              <a:buSzPts val="900"/>
              <a:buNone/>
              <a:defRPr/>
            </a:lvl2pPr>
            <a:lvl3pPr lvl="2" rtl="0" algn="r">
              <a:spcBef>
                <a:spcPts val="0"/>
              </a:spcBef>
              <a:spcAft>
                <a:spcPts val="0"/>
              </a:spcAft>
              <a:buSzPts val="900"/>
              <a:buNone/>
              <a:defRPr/>
            </a:lvl3pPr>
            <a:lvl4pPr lvl="3" rtl="0" algn="r">
              <a:spcBef>
                <a:spcPts val="0"/>
              </a:spcBef>
              <a:spcAft>
                <a:spcPts val="0"/>
              </a:spcAft>
              <a:buSzPts val="900"/>
              <a:buNone/>
              <a:defRPr/>
            </a:lvl4pPr>
            <a:lvl5pPr lvl="4" rtl="0" algn="r">
              <a:spcBef>
                <a:spcPts val="0"/>
              </a:spcBef>
              <a:spcAft>
                <a:spcPts val="0"/>
              </a:spcAft>
              <a:buSzPts val="900"/>
              <a:buNone/>
              <a:defRPr/>
            </a:lvl5pPr>
            <a:lvl6pPr lvl="5" rtl="0" algn="r">
              <a:spcBef>
                <a:spcPts val="0"/>
              </a:spcBef>
              <a:spcAft>
                <a:spcPts val="0"/>
              </a:spcAft>
              <a:buSzPts val="900"/>
              <a:buNone/>
              <a:defRPr/>
            </a:lvl6pPr>
            <a:lvl7pPr lvl="6" rtl="0" algn="r">
              <a:spcBef>
                <a:spcPts val="0"/>
              </a:spcBef>
              <a:spcAft>
                <a:spcPts val="0"/>
              </a:spcAft>
              <a:buSzPts val="900"/>
              <a:buNone/>
              <a:defRPr/>
            </a:lvl7pPr>
            <a:lvl8pPr lvl="7" rtl="0" algn="r">
              <a:spcBef>
                <a:spcPts val="0"/>
              </a:spcBef>
              <a:spcAft>
                <a:spcPts val="0"/>
              </a:spcAft>
              <a:buSzPts val="900"/>
              <a:buNone/>
              <a:defRPr/>
            </a:lvl8pPr>
            <a:lvl9pPr lvl="8" rtl="0" algn="r">
              <a:spcBef>
                <a:spcPts val="0"/>
              </a:spcBef>
              <a:spcAft>
                <a:spcPts val="0"/>
              </a:spcAft>
              <a:buSzPts val="900"/>
              <a:buNone/>
              <a:defRPr/>
            </a:lvl9pPr>
          </a:lstStyle>
          <a:p/>
        </p:txBody>
      </p:sp>
      <p:sp>
        <p:nvSpPr>
          <p:cNvPr id="62" name="Google Shape;62;p9"/>
          <p:cNvSpPr txBox="1"/>
          <p:nvPr>
            <p:ph idx="1" type="body"/>
          </p:nvPr>
        </p:nvSpPr>
        <p:spPr>
          <a:xfrm>
            <a:off x="802900" y="1219200"/>
            <a:ext cx="7884000" cy="47244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accent4"/>
              </a:buClr>
              <a:buSzPts val="1800"/>
              <a:buChar char="•"/>
              <a:defRPr/>
            </a:lvl1pPr>
            <a:lvl2pPr indent="-342900" lvl="1" marL="914400" rtl="0" algn="l">
              <a:spcBef>
                <a:spcPts val="360"/>
              </a:spcBef>
              <a:spcAft>
                <a:spcPts val="0"/>
              </a:spcAft>
              <a:buClr>
                <a:schemeClr val="accent3"/>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63" name="Google Shape;63;p9"/>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9"/>
          <p:cNvSpPr/>
          <p:nvPr/>
        </p:nvSpPr>
        <p:spPr>
          <a:xfrm rot="5400152">
            <a:off x="-2933700" y="2913500"/>
            <a:ext cx="6793200" cy="959100"/>
          </a:xfrm>
          <a:prstGeom prst="rtTriangle">
            <a:avLst/>
          </a:prstGeom>
          <a:solidFill>
            <a:schemeClr val="accent5"/>
          </a:solid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1">
  <p:cSld name="OBJECT_1_1">
    <p:spTree>
      <p:nvGrpSpPr>
        <p:cNvPr id="65" name="Shape 65"/>
        <p:cNvGrpSpPr/>
        <p:nvPr/>
      </p:nvGrpSpPr>
      <p:grpSpPr>
        <a:xfrm>
          <a:off x="0" y="0"/>
          <a:ext cx="0" cy="0"/>
          <a:chOff x="0" y="0"/>
          <a:chExt cx="0" cy="0"/>
        </a:xfrm>
      </p:grpSpPr>
      <p:sp>
        <p:nvSpPr>
          <p:cNvPr id="66" name="Google Shape;66;p10"/>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67" name="Google Shape;67;p10"/>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rtl="0" algn="l">
              <a:spcBef>
                <a:spcPts val="360"/>
              </a:spcBef>
              <a:spcAft>
                <a:spcPts val="0"/>
              </a:spcAft>
              <a:buClr>
                <a:schemeClr val="accent4"/>
              </a:buClr>
              <a:buSzPts val="1800"/>
              <a:buChar char="•"/>
              <a:defRPr/>
            </a:lvl1pPr>
            <a:lvl2pPr indent="-342900" lvl="1" marL="914400" rtl="0" algn="l">
              <a:spcBef>
                <a:spcPts val="360"/>
              </a:spcBef>
              <a:spcAft>
                <a:spcPts val="0"/>
              </a:spcAft>
              <a:buClr>
                <a:schemeClr val="accent3"/>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68" name="Google Shape;68;p10"/>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9" name="Google Shape;69;p10"/>
          <p:cNvSpPr/>
          <p:nvPr/>
        </p:nvSpPr>
        <p:spPr>
          <a:xfrm flipH="1" rot="-5399850">
            <a:off x="5220555" y="2950500"/>
            <a:ext cx="6896400" cy="995400"/>
          </a:xfrm>
          <a:prstGeom prst="rtTriangle">
            <a:avLst/>
          </a:prstGeom>
          <a:solidFill>
            <a:schemeClr val="accent5"/>
          </a:solid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0"/>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rgbClr val="FFFFFF"/>
        </a:solidFill>
      </p:bgPr>
    </p:bg>
    <p:spTree>
      <p:nvGrpSpPr>
        <p:cNvPr id="71" name="Shape 71"/>
        <p:cNvGrpSpPr/>
        <p:nvPr/>
      </p:nvGrpSpPr>
      <p:grpSpPr>
        <a:xfrm>
          <a:off x="0" y="0"/>
          <a:ext cx="0" cy="0"/>
          <a:chOff x="0" y="0"/>
          <a:chExt cx="0" cy="0"/>
        </a:xfrm>
      </p:grpSpPr>
      <p:sp>
        <p:nvSpPr>
          <p:cNvPr id="72" name="Google Shape;72;p11"/>
          <p:cNvSpPr/>
          <p:nvPr/>
        </p:nvSpPr>
        <p:spPr>
          <a:xfrm>
            <a:off x="-33475" y="0"/>
            <a:ext cx="9185700" cy="59763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1"/>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rgbClr val="FFFFFF"/>
              </a:buClr>
              <a:buSzPts val="4600"/>
              <a:buFont typeface="Quattrocento Sans"/>
              <a:buNone/>
              <a:defRPr b="1" sz="4600" cap="none">
                <a:solidFill>
                  <a:srgbClr val="FFFFFF"/>
                </a:solidFill>
              </a:defRPr>
            </a:lvl1pPr>
            <a:lvl2pPr lvl="1">
              <a:spcBef>
                <a:spcPts val="0"/>
              </a:spcBef>
              <a:spcAft>
                <a:spcPts val="0"/>
              </a:spcAft>
              <a:buClr>
                <a:srgbClr val="FFFFFF"/>
              </a:buClr>
              <a:buSzPts val="100"/>
              <a:buNone/>
              <a:defRPr sz="500">
                <a:solidFill>
                  <a:srgbClr val="FFFFFF"/>
                </a:solidFill>
              </a:defRPr>
            </a:lvl2pPr>
            <a:lvl3pPr lvl="2">
              <a:spcBef>
                <a:spcPts val="0"/>
              </a:spcBef>
              <a:spcAft>
                <a:spcPts val="0"/>
              </a:spcAft>
              <a:buClr>
                <a:srgbClr val="FFFFFF"/>
              </a:buClr>
              <a:buSzPts val="100"/>
              <a:buNone/>
              <a:defRPr sz="500">
                <a:solidFill>
                  <a:srgbClr val="FFFFFF"/>
                </a:solidFill>
              </a:defRPr>
            </a:lvl3pPr>
            <a:lvl4pPr lvl="3">
              <a:spcBef>
                <a:spcPts val="0"/>
              </a:spcBef>
              <a:spcAft>
                <a:spcPts val="0"/>
              </a:spcAft>
              <a:buClr>
                <a:srgbClr val="FFFFFF"/>
              </a:buClr>
              <a:buSzPts val="100"/>
              <a:buNone/>
              <a:defRPr sz="500">
                <a:solidFill>
                  <a:srgbClr val="FFFFFF"/>
                </a:solidFill>
              </a:defRPr>
            </a:lvl4pPr>
            <a:lvl5pPr lvl="4">
              <a:spcBef>
                <a:spcPts val="0"/>
              </a:spcBef>
              <a:spcAft>
                <a:spcPts val="0"/>
              </a:spcAft>
              <a:buClr>
                <a:srgbClr val="FFFFFF"/>
              </a:buClr>
              <a:buSzPts val="100"/>
              <a:buNone/>
              <a:defRPr sz="500">
                <a:solidFill>
                  <a:srgbClr val="FFFFFF"/>
                </a:solidFill>
              </a:defRPr>
            </a:lvl5pPr>
            <a:lvl6pPr lvl="5">
              <a:spcBef>
                <a:spcPts val="0"/>
              </a:spcBef>
              <a:spcAft>
                <a:spcPts val="0"/>
              </a:spcAft>
              <a:buClr>
                <a:srgbClr val="FFFFFF"/>
              </a:buClr>
              <a:buSzPts val="100"/>
              <a:buNone/>
              <a:defRPr sz="500">
                <a:solidFill>
                  <a:srgbClr val="FFFFFF"/>
                </a:solidFill>
              </a:defRPr>
            </a:lvl6pPr>
            <a:lvl7pPr lvl="6">
              <a:spcBef>
                <a:spcPts val="0"/>
              </a:spcBef>
              <a:spcAft>
                <a:spcPts val="0"/>
              </a:spcAft>
              <a:buClr>
                <a:srgbClr val="FFFFFF"/>
              </a:buClr>
              <a:buSzPts val="100"/>
              <a:buNone/>
              <a:defRPr sz="500">
                <a:solidFill>
                  <a:srgbClr val="FFFFFF"/>
                </a:solidFill>
              </a:defRPr>
            </a:lvl7pPr>
            <a:lvl8pPr lvl="7">
              <a:spcBef>
                <a:spcPts val="0"/>
              </a:spcBef>
              <a:spcAft>
                <a:spcPts val="0"/>
              </a:spcAft>
              <a:buClr>
                <a:srgbClr val="FFFFFF"/>
              </a:buClr>
              <a:buSzPts val="100"/>
              <a:buNone/>
              <a:defRPr sz="500">
                <a:solidFill>
                  <a:srgbClr val="FFFFFF"/>
                </a:solidFill>
              </a:defRPr>
            </a:lvl8pPr>
            <a:lvl9pPr lvl="8">
              <a:spcBef>
                <a:spcPts val="0"/>
              </a:spcBef>
              <a:spcAft>
                <a:spcPts val="0"/>
              </a:spcAft>
              <a:buClr>
                <a:srgbClr val="FFFFFF"/>
              </a:buClr>
              <a:buSzPts val="100"/>
              <a:buNone/>
              <a:defRPr sz="500">
                <a:solidFill>
                  <a:srgbClr val="FFFFFF"/>
                </a:solidFill>
              </a:defRPr>
            </a:lvl9pPr>
          </a:lstStyle>
          <a:p/>
        </p:txBody>
      </p:sp>
      <p:sp>
        <p:nvSpPr>
          <p:cNvPr id="74" name="Google Shape;74;p11"/>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EFEFEF"/>
              </a:buClr>
              <a:buSzPts val="2000"/>
              <a:buNone/>
              <a:defRPr sz="2000">
                <a:solidFill>
                  <a:srgbClr val="EFEFEF"/>
                </a:solidFill>
              </a:defRPr>
            </a:lvl1pPr>
            <a:lvl2pPr indent="-228600" lvl="1" marL="914400" algn="l">
              <a:spcBef>
                <a:spcPts val="360"/>
              </a:spcBef>
              <a:spcAft>
                <a:spcPts val="0"/>
              </a:spcAft>
              <a:buClr>
                <a:srgbClr val="EFEFEF"/>
              </a:buClr>
              <a:buSzPts val="1800"/>
              <a:buNone/>
              <a:defRPr sz="1800">
                <a:solidFill>
                  <a:srgbClr val="EFEFEF"/>
                </a:solidFill>
              </a:defRPr>
            </a:lvl2pPr>
            <a:lvl3pPr indent="-228600" lvl="2" marL="1371600" algn="l">
              <a:spcBef>
                <a:spcPts val="320"/>
              </a:spcBef>
              <a:spcAft>
                <a:spcPts val="0"/>
              </a:spcAft>
              <a:buClr>
                <a:srgbClr val="EFEFEF"/>
              </a:buClr>
              <a:buSzPts val="1600"/>
              <a:buNone/>
              <a:defRPr sz="1600">
                <a:solidFill>
                  <a:srgbClr val="EFEFEF"/>
                </a:solidFill>
              </a:defRPr>
            </a:lvl3pPr>
            <a:lvl4pPr indent="-228600" lvl="3" marL="1828800" algn="l">
              <a:spcBef>
                <a:spcPts val="280"/>
              </a:spcBef>
              <a:spcAft>
                <a:spcPts val="0"/>
              </a:spcAft>
              <a:buClr>
                <a:srgbClr val="EFEFEF"/>
              </a:buClr>
              <a:buSzPts val="1400"/>
              <a:buNone/>
              <a:defRPr sz="1400">
                <a:solidFill>
                  <a:srgbClr val="EFEFEF"/>
                </a:solidFill>
              </a:defRPr>
            </a:lvl4pPr>
            <a:lvl5pPr indent="-228600" lvl="4" marL="2286000" algn="l">
              <a:spcBef>
                <a:spcPts val="280"/>
              </a:spcBef>
              <a:spcAft>
                <a:spcPts val="0"/>
              </a:spcAft>
              <a:buClr>
                <a:srgbClr val="EFEFEF"/>
              </a:buClr>
              <a:buSzPts val="1400"/>
              <a:buNone/>
              <a:defRPr sz="1400">
                <a:solidFill>
                  <a:srgbClr val="EFEFEF"/>
                </a:solidFill>
              </a:defRPr>
            </a:lvl5pPr>
            <a:lvl6pPr indent="-228600" lvl="5" marL="2743200" algn="l">
              <a:spcBef>
                <a:spcPts val="280"/>
              </a:spcBef>
              <a:spcAft>
                <a:spcPts val="0"/>
              </a:spcAft>
              <a:buClr>
                <a:srgbClr val="EFEFEF"/>
              </a:buClr>
              <a:buSzPts val="1400"/>
              <a:buNone/>
              <a:defRPr sz="1400">
                <a:solidFill>
                  <a:srgbClr val="EFEFEF"/>
                </a:solidFill>
              </a:defRPr>
            </a:lvl6pPr>
            <a:lvl7pPr indent="-228600" lvl="6" marL="3200400" algn="l">
              <a:spcBef>
                <a:spcPts val="280"/>
              </a:spcBef>
              <a:spcAft>
                <a:spcPts val="0"/>
              </a:spcAft>
              <a:buClr>
                <a:srgbClr val="EFEFEF"/>
              </a:buClr>
              <a:buSzPts val="1400"/>
              <a:buNone/>
              <a:defRPr sz="1400">
                <a:solidFill>
                  <a:srgbClr val="EFEFEF"/>
                </a:solidFill>
              </a:defRPr>
            </a:lvl7pPr>
            <a:lvl8pPr indent="-228600" lvl="7" marL="3657600" algn="l">
              <a:spcBef>
                <a:spcPts val="280"/>
              </a:spcBef>
              <a:spcAft>
                <a:spcPts val="0"/>
              </a:spcAft>
              <a:buClr>
                <a:srgbClr val="EFEFEF"/>
              </a:buClr>
              <a:buSzPts val="1400"/>
              <a:buNone/>
              <a:defRPr sz="1400">
                <a:solidFill>
                  <a:srgbClr val="EFEFEF"/>
                </a:solidFill>
              </a:defRPr>
            </a:lvl8pPr>
            <a:lvl9pPr indent="-228600" lvl="8" marL="4114800" algn="l">
              <a:spcBef>
                <a:spcPts val="280"/>
              </a:spcBef>
              <a:spcAft>
                <a:spcPts val="0"/>
              </a:spcAft>
              <a:buClr>
                <a:srgbClr val="EFEFEF"/>
              </a:buClr>
              <a:buSzPts val="1400"/>
              <a:buNone/>
              <a:defRPr sz="1400">
                <a:solidFill>
                  <a:srgbClr val="EFEFEF"/>
                </a:solidFill>
              </a:defRPr>
            </a:lvl9pPr>
          </a:lstStyle>
          <a:p/>
        </p:txBody>
      </p:sp>
      <p:sp>
        <p:nvSpPr>
          <p:cNvPr id="75" name="Google Shape;75;p1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bg>
      <p:bgPr>
        <a:solidFill>
          <a:srgbClr val="FFFFFF"/>
        </a:solidFill>
      </p:bgPr>
    </p:bg>
    <p:spTree>
      <p:nvGrpSpPr>
        <p:cNvPr id="76" name="Shape 76"/>
        <p:cNvGrpSpPr/>
        <p:nvPr/>
      </p:nvGrpSpPr>
      <p:grpSpPr>
        <a:xfrm>
          <a:off x="0" y="0"/>
          <a:ext cx="0" cy="0"/>
          <a:chOff x="0" y="0"/>
          <a:chExt cx="0" cy="0"/>
        </a:xfrm>
      </p:grpSpPr>
      <p:sp>
        <p:nvSpPr>
          <p:cNvPr id="77" name="Google Shape;77;p12"/>
          <p:cNvSpPr/>
          <p:nvPr/>
        </p:nvSpPr>
        <p:spPr>
          <a:xfrm>
            <a:off x="-33475" y="0"/>
            <a:ext cx="9185700" cy="5976300"/>
          </a:xfrm>
          <a:prstGeom prst="rect">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2"/>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rtl="0" algn="l">
              <a:spcBef>
                <a:spcPts val="0"/>
              </a:spcBef>
              <a:spcAft>
                <a:spcPts val="0"/>
              </a:spcAft>
              <a:buClr>
                <a:srgbClr val="FFFFFF"/>
              </a:buClr>
              <a:buSzPts val="4600"/>
              <a:buFont typeface="Quattrocento Sans"/>
              <a:buNone/>
              <a:defRPr b="1" sz="4600" cap="none">
                <a:solidFill>
                  <a:srgbClr val="FFFFFF"/>
                </a:solidFill>
              </a:defRPr>
            </a:lvl1pPr>
            <a:lvl2pPr lvl="1" rtl="0">
              <a:spcBef>
                <a:spcPts val="0"/>
              </a:spcBef>
              <a:spcAft>
                <a:spcPts val="0"/>
              </a:spcAft>
              <a:buClr>
                <a:srgbClr val="FFFFFF"/>
              </a:buClr>
              <a:buSzPts val="100"/>
              <a:buNone/>
              <a:defRPr sz="500">
                <a:solidFill>
                  <a:srgbClr val="FFFFFF"/>
                </a:solidFill>
              </a:defRPr>
            </a:lvl2pPr>
            <a:lvl3pPr lvl="2" rtl="0">
              <a:spcBef>
                <a:spcPts val="0"/>
              </a:spcBef>
              <a:spcAft>
                <a:spcPts val="0"/>
              </a:spcAft>
              <a:buClr>
                <a:srgbClr val="FFFFFF"/>
              </a:buClr>
              <a:buSzPts val="100"/>
              <a:buNone/>
              <a:defRPr sz="500">
                <a:solidFill>
                  <a:srgbClr val="FFFFFF"/>
                </a:solidFill>
              </a:defRPr>
            </a:lvl3pPr>
            <a:lvl4pPr lvl="3" rtl="0">
              <a:spcBef>
                <a:spcPts val="0"/>
              </a:spcBef>
              <a:spcAft>
                <a:spcPts val="0"/>
              </a:spcAft>
              <a:buClr>
                <a:srgbClr val="FFFFFF"/>
              </a:buClr>
              <a:buSzPts val="100"/>
              <a:buNone/>
              <a:defRPr sz="500">
                <a:solidFill>
                  <a:srgbClr val="FFFFFF"/>
                </a:solidFill>
              </a:defRPr>
            </a:lvl4pPr>
            <a:lvl5pPr lvl="4" rtl="0">
              <a:spcBef>
                <a:spcPts val="0"/>
              </a:spcBef>
              <a:spcAft>
                <a:spcPts val="0"/>
              </a:spcAft>
              <a:buClr>
                <a:srgbClr val="FFFFFF"/>
              </a:buClr>
              <a:buSzPts val="100"/>
              <a:buNone/>
              <a:defRPr sz="500">
                <a:solidFill>
                  <a:srgbClr val="FFFFFF"/>
                </a:solidFill>
              </a:defRPr>
            </a:lvl5pPr>
            <a:lvl6pPr lvl="5" rtl="0">
              <a:spcBef>
                <a:spcPts val="0"/>
              </a:spcBef>
              <a:spcAft>
                <a:spcPts val="0"/>
              </a:spcAft>
              <a:buClr>
                <a:srgbClr val="FFFFFF"/>
              </a:buClr>
              <a:buSzPts val="100"/>
              <a:buNone/>
              <a:defRPr sz="500">
                <a:solidFill>
                  <a:srgbClr val="FFFFFF"/>
                </a:solidFill>
              </a:defRPr>
            </a:lvl6pPr>
            <a:lvl7pPr lvl="6" rtl="0">
              <a:spcBef>
                <a:spcPts val="0"/>
              </a:spcBef>
              <a:spcAft>
                <a:spcPts val="0"/>
              </a:spcAft>
              <a:buClr>
                <a:srgbClr val="FFFFFF"/>
              </a:buClr>
              <a:buSzPts val="100"/>
              <a:buNone/>
              <a:defRPr sz="500">
                <a:solidFill>
                  <a:srgbClr val="FFFFFF"/>
                </a:solidFill>
              </a:defRPr>
            </a:lvl7pPr>
            <a:lvl8pPr lvl="7" rtl="0">
              <a:spcBef>
                <a:spcPts val="0"/>
              </a:spcBef>
              <a:spcAft>
                <a:spcPts val="0"/>
              </a:spcAft>
              <a:buClr>
                <a:srgbClr val="FFFFFF"/>
              </a:buClr>
              <a:buSzPts val="100"/>
              <a:buNone/>
              <a:defRPr sz="500">
                <a:solidFill>
                  <a:srgbClr val="FFFFFF"/>
                </a:solidFill>
              </a:defRPr>
            </a:lvl8pPr>
            <a:lvl9pPr lvl="8" rtl="0">
              <a:spcBef>
                <a:spcPts val="0"/>
              </a:spcBef>
              <a:spcAft>
                <a:spcPts val="0"/>
              </a:spcAft>
              <a:buClr>
                <a:srgbClr val="FFFFFF"/>
              </a:buClr>
              <a:buSzPts val="100"/>
              <a:buNone/>
              <a:defRPr sz="500">
                <a:solidFill>
                  <a:srgbClr val="FFFFFF"/>
                </a:solidFill>
              </a:defRPr>
            </a:lvl9pPr>
          </a:lstStyle>
          <a:p/>
        </p:txBody>
      </p:sp>
      <p:sp>
        <p:nvSpPr>
          <p:cNvPr id="79" name="Google Shape;79;p12"/>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rtl="0" algn="l">
              <a:spcBef>
                <a:spcPts val="400"/>
              </a:spcBef>
              <a:spcAft>
                <a:spcPts val="0"/>
              </a:spcAft>
              <a:buClr>
                <a:srgbClr val="EFEFEF"/>
              </a:buClr>
              <a:buSzPts val="2000"/>
              <a:buNone/>
              <a:defRPr sz="2000">
                <a:solidFill>
                  <a:srgbClr val="EFEFEF"/>
                </a:solidFill>
              </a:defRPr>
            </a:lvl1pPr>
            <a:lvl2pPr indent="-228600" lvl="1" marL="914400" rtl="0" algn="l">
              <a:spcBef>
                <a:spcPts val="360"/>
              </a:spcBef>
              <a:spcAft>
                <a:spcPts val="0"/>
              </a:spcAft>
              <a:buClr>
                <a:srgbClr val="EFEFEF"/>
              </a:buClr>
              <a:buSzPts val="1800"/>
              <a:buNone/>
              <a:defRPr sz="1800">
                <a:solidFill>
                  <a:srgbClr val="EFEFEF"/>
                </a:solidFill>
              </a:defRPr>
            </a:lvl2pPr>
            <a:lvl3pPr indent="-228600" lvl="2" marL="1371600" rtl="0" algn="l">
              <a:spcBef>
                <a:spcPts val="320"/>
              </a:spcBef>
              <a:spcAft>
                <a:spcPts val="0"/>
              </a:spcAft>
              <a:buClr>
                <a:srgbClr val="EFEFEF"/>
              </a:buClr>
              <a:buSzPts val="1600"/>
              <a:buNone/>
              <a:defRPr sz="1600">
                <a:solidFill>
                  <a:srgbClr val="EFEFEF"/>
                </a:solidFill>
              </a:defRPr>
            </a:lvl3pPr>
            <a:lvl4pPr indent="-228600" lvl="3" marL="1828800" rtl="0" algn="l">
              <a:spcBef>
                <a:spcPts val="280"/>
              </a:spcBef>
              <a:spcAft>
                <a:spcPts val="0"/>
              </a:spcAft>
              <a:buClr>
                <a:srgbClr val="EFEFEF"/>
              </a:buClr>
              <a:buSzPts val="1400"/>
              <a:buNone/>
              <a:defRPr sz="1400">
                <a:solidFill>
                  <a:srgbClr val="EFEFEF"/>
                </a:solidFill>
              </a:defRPr>
            </a:lvl4pPr>
            <a:lvl5pPr indent="-228600" lvl="4" marL="2286000" rtl="0" algn="l">
              <a:spcBef>
                <a:spcPts val="280"/>
              </a:spcBef>
              <a:spcAft>
                <a:spcPts val="0"/>
              </a:spcAft>
              <a:buClr>
                <a:srgbClr val="EFEFEF"/>
              </a:buClr>
              <a:buSzPts val="1400"/>
              <a:buNone/>
              <a:defRPr sz="1400">
                <a:solidFill>
                  <a:srgbClr val="EFEFEF"/>
                </a:solidFill>
              </a:defRPr>
            </a:lvl5pPr>
            <a:lvl6pPr indent="-228600" lvl="5" marL="2743200" rtl="0" algn="l">
              <a:spcBef>
                <a:spcPts val="280"/>
              </a:spcBef>
              <a:spcAft>
                <a:spcPts val="0"/>
              </a:spcAft>
              <a:buClr>
                <a:srgbClr val="EFEFEF"/>
              </a:buClr>
              <a:buSzPts val="1400"/>
              <a:buNone/>
              <a:defRPr sz="1400">
                <a:solidFill>
                  <a:srgbClr val="EFEFEF"/>
                </a:solidFill>
              </a:defRPr>
            </a:lvl6pPr>
            <a:lvl7pPr indent="-228600" lvl="6" marL="3200400" rtl="0" algn="l">
              <a:spcBef>
                <a:spcPts val="280"/>
              </a:spcBef>
              <a:spcAft>
                <a:spcPts val="0"/>
              </a:spcAft>
              <a:buClr>
                <a:srgbClr val="EFEFEF"/>
              </a:buClr>
              <a:buSzPts val="1400"/>
              <a:buNone/>
              <a:defRPr sz="1400">
                <a:solidFill>
                  <a:srgbClr val="EFEFEF"/>
                </a:solidFill>
              </a:defRPr>
            </a:lvl7pPr>
            <a:lvl8pPr indent="-228600" lvl="7" marL="3657600" rtl="0" algn="l">
              <a:spcBef>
                <a:spcPts val="280"/>
              </a:spcBef>
              <a:spcAft>
                <a:spcPts val="0"/>
              </a:spcAft>
              <a:buClr>
                <a:srgbClr val="EFEFEF"/>
              </a:buClr>
              <a:buSzPts val="1400"/>
              <a:buNone/>
              <a:defRPr sz="1400">
                <a:solidFill>
                  <a:srgbClr val="EFEFEF"/>
                </a:solidFill>
              </a:defRPr>
            </a:lvl8pPr>
            <a:lvl9pPr indent="-228600" lvl="8" marL="4114800" rtl="0" algn="l">
              <a:spcBef>
                <a:spcPts val="280"/>
              </a:spcBef>
              <a:spcAft>
                <a:spcPts val="0"/>
              </a:spcAft>
              <a:buClr>
                <a:srgbClr val="EFEFEF"/>
              </a:buClr>
              <a:buSzPts val="1400"/>
              <a:buNone/>
              <a:defRPr sz="1400">
                <a:solidFill>
                  <a:srgbClr val="EFEFEF"/>
                </a:solidFill>
              </a:defRPr>
            </a:lvl9pPr>
          </a:lstStyle>
          <a:p/>
        </p:txBody>
      </p:sp>
      <p:sp>
        <p:nvSpPr>
          <p:cNvPr id="80" name="Google Shape;80;p1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1">
  <p:cSld name="SECTION_HEADER_1_1">
    <p:bg>
      <p:bgPr>
        <a:solidFill>
          <a:srgbClr val="FFFFFF"/>
        </a:solidFill>
      </p:bgPr>
    </p:bg>
    <p:spTree>
      <p:nvGrpSpPr>
        <p:cNvPr id="81" name="Shape 81"/>
        <p:cNvGrpSpPr/>
        <p:nvPr/>
      </p:nvGrpSpPr>
      <p:grpSpPr>
        <a:xfrm>
          <a:off x="0" y="0"/>
          <a:ext cx="0" cy="0"/>
          <a:chOff x="0" y="0"/>
          <a:chExt cx="0" cy="0"/>
        </a:xfrm>
      </p:grpSpPr>
      <p:sp>
        <p:nvSpPr>
          <p:cNvPr id="82" name="Google Shape;82;p13"/>
          <p:cNvSpPr/>
          <p:nvPr/>
        </p:nvSpPr>
        <p:spPr>
          <a:xfrm>
            <a:off x="-33475" y="0"/>
            <a:ext cx="9185700" cy="59763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3"/>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rtl="0" algn="l">
              <a:spcBef>
                <a:spcPts val="0"/>
              </a:spcBef>
              <a:spcAft>
                <a:spcPts val="0"/>
              </a:spcAft>
              <a:buClr>
                <a:srgbClr val="FFFFFF"/>
              </a:buClr>
              <a:buSzPts val="4600"/>
              <a:buFont typeface="Quattrocento Sans"/>
              <a:buNone/>
              <a:defRPr b="1" sz="4600" cap="none">
                <a:solidFill>
                  <a:srgbClr val="FFFFFF"/>
                </a:solidFill>
              </a:defRPr>
            </a:lvl1pPr>
            <a:lvl2pPr lvl="1" rtl="0">
              <a:spcBef>
                <a:spcPts val="0"/>
              </a:spcBef>
              <a:spcAft>
                <a:spcPts val="0"/>
              </a:spcAft>
              <a:buClr>
                <a:srgbClr val="FFFFFF"/>
              </a:buClr>
              <a:buSzPts val="100"/>
              <a:buNone/>
              <a:defRPr sz="500">
                <a:solidFill>
                  <a:srgbClr val="FFFFFF"/>
                </a:solidFill>
              </a:defRPr>
            </a:lvl2pPr>
            <a:lvl3pPr lvl="2" rtl="0">
              <a:spcBef>
                <a:spcPts val="0"/>
              </a:spcBef>
              <a:spcAft>
                <a:spcPts val="0"/>
              </a:spcAft>
              <a:buClr>
                <a:srgbClr val="FFFFFF"/>
              </a:buClr>
              <a:buSzPts val="100"/>
              <a:buNone/>
              <a:defRPr sz="500">
                <a:solidFill>
                  <a:srgbClr val="FFFFFF"/>
                </a:solidFill>
              </a:defRPr>
            </a:lvl3pPr>
            <a:lvl4pPr lvl="3" rtl="0">
              <a:spcBef>
                <a:spcPts val="0"/>
              </a:spcBef>
              <a:spcAft>
                <a:spcPts val="0"/>
              </a:spcAft>
              <a:buClr>
                <a:srgbClr val="FFFFFF"/>
              </a:buClr>
              <a:buSzPts val="100"/>
              <a:buNone/>
              <a:defRPr sz="500">
                <a:solidFill>
                  <a:srgbClr val="FFFFFF"/>
                </a:solidFill>
              </a:defRPr>
            </a:lvl4pPr>
            <a:lvl5pPr lvl="4" rtl="0">
              <a:spcBef>
                <a:spcPts val="0"/>
              </a:spcBef>
              <a:spcAft>
                <a:spcPts val="0"/>
              </a:spcAft>
              <a:buClr>
                <a:srgbClr val="FFFFFF"/>
              </a:buClr>
              <a:buSzPts val="100"/>
              <a:buNone/>
              <a:defRPr sz="500">
                <a:solidFill>
                  <a:srgbClr val="FFFFFF"/>
                </a:solidFill>
              </a:defRPr>
            </a:lvl5pPr>
            <a:lvl6pPr lvl="5" rtl="0">
              <a:spcBef>
                <a:spcPts val="0"/>
              </a:spcBef>
              <a:spcAft>
                <a:spcPts val="0"/>
              </a:spcAft>
              <a:buClr>
                <a:srgbClr val="FFFFFF"/>
              </a:buClr>
              <a:buSzPts val="100"/>
              <a:buNone/>
              <a:defRPr sz="500">
                <a:solidFill>
                  <a:srgbClr val="FFFFFF"/>
                </a:solidFill>
              </a:defRPr>
            </a:lvl6pPr>
            <a:lvl7pPr lvl="6" rtl="0">
              <a:spcBef>
                <a:spcPts val="0"/>
              </a:spcBef>
              <a:spcAft>
                <a:spcPts val="0"/>
              </a:spcAft>
              <a:buClr>
                <a:srgbClr val="FFFFFF"/>
              </a:buClr>
              <a:buSzPts val="100"/>
              <a:buNone/>
              <a:defRPr sz="500">
                <a:solidFill>
                  <a:srgbClr val="FFFFFF"/>
                </a:solidFill>
              </a:defRPr>
            </a:lvl7pPr>
            <a:lvl8pPr lvl="7" rtl="0">
              <a:spcBef>
                <a:spcPts val="0"/>
              </a:spcBef>
              <a:spcAft>
                <a:spcPts val="0"/>
              </a:spcAft>
              <a:buClr>
                <a:srgbClr val="FFFFFF"/>
              </a:buClr>
              <a:buSzPts val="100"/>
              <a:buNone/>
              <a:defRPr sz="500">
                <a:solidFill>
                  <a:srgbClr val="FFFFFF"/>
                </a:solidFill>
              </a:defRPr>
            </a:lvl8pPr>
            <a:lvl9pPr lvl="8" rtl="0">
              <a:spcBef>
                <a:spcPts val="0"/>
              </a:spcBef>
              <a:spcAft>
                <a:spcPts val="0"/>
              </a:spcAft>
              <a:buClr>
                <a:srgbClr val="FFFFFF"/>
              </a:buClr>
              <a:buSzPts val="100"/>
              <a:buNone/>
              <a:defRPr sz="500">
                <a:solidFill>
                  <a:srgbClr val="FFFFFF"/>
                </a:solidFill>
              </a:defRPr>
            </a:lvl9pPr>
          </a:lstStyle>
          <a:p/>
        </p:txBody>
      </p:sp>
      <p:sp>
        <p:nvSpPr>
          <p:cNvPr id="84" name="Google Shape;84;p13"/>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rtl="0" algn="l">
              <a:spcBef>
                <a:spcPts val="400"/>
              </a:spcBef>
              <a:spcAft>
                <a:spcPts val="0"/>
              </a:spcAft>
              <a:buClr>
                <a:srgbClr val="EFEFEF"/>
              </a:buClr>
              <a:buSzPts val="2000"/>
              <a:buNone/>
              <a:defRPr sz="2000">
                <a:solidFill>
                  <a:srgbClr val="EFEFEF"/>
                </a:solidFill>
              </a:defRPr>
            </a:lvl1pPr>
            <a:lvl2pPr indent="-228600" lvl="1" marL="914400" rtl="0" algn="l">
              <a:spcBef>
                <a:spcPts val="360"/>
              </a:spcBef>
              <a:spcAft>
                <a:spcPts val="0"/>
              </a:spcAft>
              <a:buClr>
                <a:srgbClr val="EFEFEF"/>
              </a:buClr>
              <a:buSzPts val="1800"/>
              <a:buNone/>
              <a:defRPr sz="1800">
                <a:solidFill>
                  <a:srgbClr val="EFEFEF"/>
                </a:solidFill>
              </a:defRPr>
            </a:lvl2pPr>
            <a:lvl3pPr indent="-228600" lvl="2" marL="1371600" rtl="0" algn="l">
              <a:spcBef>
                <a:spcPts val="320"/>
              </a:spcBef>
              <a:spcAft>
                <a:spcPts val="0"/>
              </a:spcAft>
              <a:buClr>
                <a:srgbClr val="EFEFEF"/>
              </a:buClr>
              <a:buSzPts val="1600"/>
              <a:buNone/>
              <a:defRPr sz="1600">
                <a:solidFill>
                  <a:srgbClr val="EFEFEF"/>
                </a:solidFill>
              </a:defRPr>
            </a:lvl3pPr>
            <a:lvl4pPr indent="-228600" lvl="3" marL="1828800" rtl="0" algn="l">
              <a:spcBef>
                <a:spcPts val="280"/>
              </a:spcBef>
              <a:spcAft>
                <a:spcPts val="0"/>
              </a:spcAft>
              <a:buClr>
                <a:srgbClr val="EFEFEF"/>
              </a:buClr>
              <a:buSzPts val="1400"/>
              <a:buNone/>
              <a:defRPr sz="1400">
                <a:solidFill>
                  <a:srgbClr val="EFEFEF"/>
                </a:solidFill>
              </a:defRPr>
            </a:lvl4pPr>
            <a:lvl5pPr indent="-228600" lvl="4" marL="2286000" rtl="0" algn="l">
              <a:spcBef>
                <a:spcPts val="280"/>
              </a:spcBef>
              <a:spcAft>
                <a:spcPts val="0"/>
              </a:spcAft>
              <a:buClr>
                <a:srgbClr val="EFEFEF"/>
              </a:buClr>
              <a:buSzPts val="1400"/>
              <a:buNone/>
              <a:defRPr sz="1400">
                <a:solidFill>
                  <a:srgbClr val="EFEFEF"/>
                </a:solidFill>
              </a:defRPr>
            </a:lvl5pPr>
            <a:lvl6pPr indent="-228600" lvl="5" marL="2743200" rtl="0" algn="l">
              <a:spcBef>
                <a:spcPts val="280"/>
              </a:spcBef>
              <a:spcAft>
                <a:spcPts val="0"/>
              </a:spcAft>
              <a:buClr>
                <a:srgbClr val="EFEFEF"/>
              </a:buClr>
              <a:buSzPts val="1400"/>
              <a:buNone/>
              <a:defRPr sz="1400">
                <a:solidFill>
                  <a:srgbClr val="EFEFEF"/>
                </a:solidFill>
              </a:defRPr>
            </a:lvl6pPr>
            <a:lvl7pPr indent="-228600" lvl="6" marL="3200400" rtl="0" algn="l">
              <a:spcBef>
                <a:spcPts val="280"/>
              </a:spcBef>
              <a:spcAft>
                <a:spcPts val="0"/>
              </a:spcAft>
              <a:buClr>
                <a:srgbClr val="EFEFEF"/>
              </a:buClr>
              <a:buSzPts val="1400"/>
              <a:buNone/>
              <a:defRPr sz="1400">
                <a:solidFill>
                  <a:srgbClr val="EFEFEF"/>
                </a:solidFill>
              </a:defRPr>
            </a:lvl7pPr>
            <a:lvl8pPr indent="-228600" lvl="7" marL="3657600" rtl="0" algn="l">
              <a:spcBef>
                <a:spcPts val="280"/>
              </a:spcBef>
              <a:spcAft>
                <a:spcPts val="0"/>
              </a:spcAft>
              <a:buClr>
                <a:srgbClr val="EFEFEF"/>
              </a:buClr>
              <a:buSzPts val="1400"/>
              <a:buNone/>
              <a:defRPr sz="1400">
                <a:solidFill>
                  <a:srgbClr val="EFEFEF"/>
                </a:solidFill>
              </a:defRPr>
            </a:lvl8pPr>
            <a:lvl9pPr indent="-228600" lvl="8" marL="4114800" rtl="0" algn="l">
              <a:spcBef>
                <a:spcPts val="280"/>
              </a:spcBef>
              <a:spcAft>
                <a:spcPts val="0"/>
              </a:spcAft>
              <a:buClr>
                <a:srgbClr val="EFEFEF"/>
              </a:buClr>
              <a:buSzPts val="1400"/>
              <a:buNone/>
              <a:defRPr sz="1400">
                <a:solidFill>
                  <a:srgbClr val="EFEFEF"/>
                </a:solidFill>
              </a:defRPr>
            </a:lvl9pPr>
          </a:lstStyle>
          <a:p/>
        </p:txBody>
      </p:sp>
      <p:sp>
        <p:nvSpPr>
          <p:cNvPr id="85" name="Google Shape;85;p13"/>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6" name="Google Shape;86;p13"/>
          <p:cNvSpPr/>
          <p:nvPr/>
        </p:nvSpPr>
        <p:spPr>
          <a:xfrm>
            <a:off x="-33475" y="5976300"/>
            <a:ext cx="7476900" cy="881700"/>
          </a:xfrm>
          <a:prstGeom prst="rtTriangle">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7" name="Shape 87"/>
        <p:cNvGrpSpPr/>
        <p:nvPr/>
      </p:nvGrpSpPr>
      <p:grpSpPr>
        <a:xfrm>
          <a:off x="0" y="0"/>
          <a:ext cx="0" cy="0"/>
          <a:chOff x="0" y="0"/>
          <a:chExt cx="0" cy="0"/>
        </a:xfrm>
      </p:grpSpPr>
      <p:sp>
        <p:nvSpPr>
          <p:cNvPr id="88" name="Google Shape;88;p14"/>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89" name="Google Shape;89;p14"/>
          <p:cNvSpPr txBox="1"/>
          <p:nvPr>
            <p:ph idx="1" type="body"/>
          </p:nvPr>
        </p:nvSpPr>
        <p:spPr>
          <a:xfrm>
            <a:off x="457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90" name="Google Shape;90;p14"/>
          <p:cNvSpPr txBox="1"/>
          <p:nvPr>
            <p:ph idx="2" type="body"/>
          </p:nvPr>
        </p:nvSpPr>
        <p:spPr>
          <a:xfrm>
            <a:off x="4648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91" name="Google Shape;91;p14"/>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1">
  <p:cSld name="TWO_OBJECTS_1">
    <p:spTree>
      <p:nvGrpSpPr>
        <p:cNvPr id="92" name="Shape 92"/>
        <p:cNvGrpSpPr/>
        <p:nvPr/>
      </p:nvGrpSpPr>
      <p:grpSpPr>
        <a:xfrm>
          <a:off x="0" y="0"/>
          <a:ext cx="0" cy="0"/>
          <a:chOff x="0" y="0"/>
          <a:chExt cx="0" cy="0"/>
        </a:xfrm>
      </p:grpSpPr>
      <p:sp>
        <p:nvSpPr>
          <p:cNvPr id="93" name="Google Shape;93;p15"/>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94" name="Google Shape;94;p15"/>
          <p:cNvSpPr txBox="1"/>
          <p:nvPr>
            <p:ph idx="1" type="body"/>
          </p:nvPr>
        </p:nvSpPr>
        <p:spPr>
          <a:xfrm>
            <a:off x="457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rtl="0" algn="l">
              <a:spcBef>
                <a:spcPts val="600"/>
              </a:spcBef>
              <a:spcAft>
                <a:spcPts val="0"/>
              </a:spcAft>
              <a:buClr>
                <a:schemeClr val="accent4"/>
              </a:buClr>
              <a:buSzPts val="3000"/>
              <a:buChar char="•"/>
              <a:defRPr sz="3000"/>
            </a:lvl1pPr>
            <a:lvl2pPr indent="-406400" lvl="1" marL="914400" rtl="0" algn="l">
              <a:spcBef>
                <a:spcPts val="560"/>
              </a:spcBef>
              <a:spcAft>
                <a:spcPts val="0"/>
              </a:spcAft>
              <a:buClr>
                <a:schemeClr val="accent3"/>
              </a:buClr>
              <a:buSzPts val="2800"/>
              <a:buChar char="–"/>
              <a:defRPr sz="2800"/>
            </a:lvl2pPr>
            <a:lvl3pPr indent="-381000" lvl="2" marL="1371600" rtl="0" algn="l">
              <a:spcBef>
                <a:spcPts val="480"/>
              </a:spcBef>
              <a:spcAft>
                <a:spcPts val="0"/>
              </a:spcAft>
              <a:buClr>
                <a:schemeClr val="dk1"/>
              </a:buClr>
              <a:buSzPts val="2400"/>
              <a:buChar char="•"/>
              <a:defRPr sz="2400"/>
            </a:lvl3pPr>
            <a:lvl4pPr indent="-355600" lvl="3" marL="1828800" rtl="0" algn="l">
              <a:spcBef>
                <a:spcPts val="400"/>
              </a:spcBef>
              <a:spcAft>
                <a:spcPts val="0"/>
              </a:spcAft>
              <a:buClr>
                <a:schemeClr val="dk1"/>
              </a:buClr>
              <a:buSzPts val="2000"/>
              <a:buChar char="–"/>
              <a:defRPr sz="2000"/>
            </a:lvl4pPr>
            <a:lvl5pPr indent="-355600" lvl="4" marL="2286000" rtl="0" algn="l">
              <a:spcBef>
                <a:spcPts val="400"/>
              </a:spcBef>
              <a:spcAft>
                <a:spcPts val="0"/>
              </a:spcAft>
              <a:buClr>
                <a:schemeClr val="dk1"/>
              </a:buClr>
              <a:buSzPts val="2000"/>
              <a:buChar char="»"/>
              <a:defRPr sz="20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95" name="Google Shape;95;p15"/>
          <p:cNvSpPr txBox="1"/>
          <p:nvPr>
            <p:ph idx="2" type="body"/>
          </p:nvPr>
        </p:nvSpPr>
        <p:spPr>
          <a:xfrm>
            <a:off x="4648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rtl="0" algn="l">
              <a:spcBef>
                <a:spcPts val="600"/>
              </a:spcBef>
              <a:spcAft>
                <a:spcPts val="0"/>
              </a:spcAft>
              <a:buClr>
                <a:schemeClr val="accent4"/>
              </a:buClr>
              <a:buSzPts val="3000"/>
              <a:buChar char="•"/>
              <a:defRPr sz="3000"/>
            </a:lvl1pPr>
            <a:lvl2pPr indent="-406400" lvl="1" marL="914400" rtl="0" algn="l">
              <a:spcBef>
                <a:spcPts val="560"/>
              </a:spcBef>
              <a:spcAft>
                <a:spcPts val="0"/>
              </a:spcAft>
              <a:buClr>
                <a:schemeClr val="accent3"/>
              </a:buClr>
              <a:buSzPts val="2800"/>
              <a:buChar char="–"/>
              <a:defRPr sz="2800"/>
            </a:lvl2pPr>
            <a:lvl3pPr indent="-381000" lvl="2" marL="1371600" rtl="0" algn="l">
              <a:spcBef>
                <a:spcPts val="480"/>
              </a:spcBef>
              <a:spcAft>
                <a:spcPts val="0"/>
              </a:spcAft>
              <a:buClr>
                <a:schemeClr val="dk1"/>
              </a:buClr>
              <a:buSzPts val="2400"/>
              <a:buChar char="•"/>
              <a:defRPr sz="2400"/>
            </a:lvl3pPr>
            <a:lvl4pPr indent="-355600" lvl="3" marL="1828800" rtl="0" algn="l">
              <a:spcBef>
                <a:spcPts val="400"/>
              </a:spcBef>
              <a:spcAft>
                <a:spcPts val="0"/>
              </a:spcAft>
              <a:buClr>
                <a:schemeClr val="dk1"/>
              </a:buClr>
              <a:buSzPts val="2000"/>
              <a:buChar char="–"/>
              <a:defRPr sz="2000"/>
            </a:lvl4pPr>
            <a:lvl5pPr indent="-355600" lvl="4" marL="2286000" rtl="0" algn="l">
              <a:spcBef>
                <a:spcPts val="400"/>
              </a:spcBef>
              <a:spcAft>
                <a:spcPts val="0"/>
              </a:spcAft>
              <a:buClr>
                <a:schemeClr val="dk1"/>
              </a:buClr>
              <a:buSzPts val="2000"/>
              <a:buChar char="»"/>
              <a:defRPr sz="2000"/>
            </a:lvl5pPr>
            <a:lvl6pPr indent="-342900" lvl="5" marL="2743200" rtl="0" algn="l">
              <a:spcBef>
                <a:spcPts val="360"/>
              </a:spcBef>
              <a:spcAft>
                <a:spcPts val="0"/>
              </a:spcAft>
              <a:buClr>
                <a:schemeClr val="dk1"/>
              </a:buClr>
              <a:buSzPts val="1800"/>
              <a:buChar char="•"/>
              <a:defRPr sz="1800"/>
            </a:lvl6pPr>
            <a:lvl7pPr indent="-342900" lvl="6" marL="3200400" rtl="0" algn="l">
              <a:spcBef>
                <a:spcPts val="360"/>
              </a:spcBef>
              <a:spcAft>
                <a:spcPts val="0"/>
              </a:spcAft>
              <a:buClr>
                <a:schemeClr val="dk1"/>
              </a:buClr>
              <a:buSzPts val="1800"/>
              <a:buChar char="•"/>
              <a:defRPr sz="1800"/>
            </a:lvl7pPr>
            <a:lvl8pPr indent="-342900" lvl="7" marL="3657600" rtl="0" algn="l">
              <a:spcBef>
                <a:spcPts val="360"/>
              </a:spcBef>
              <a:spcAft>
                <a:spcPts val="0"/>
              </a:spcAft>
              <a:buClr>
                <a:schemeClr val="dk1"/>
              </a:buClr>
              <a:buSzPts val="1800"/>
              <a:buChar char="•"/>
              <a:defRPr sz="1800"/>
            </a:lvl8pPr>
            <a:lvl9pPr indent="-342900" lvl="8" marL="4114800" rtl="0" algn="l">
              <a:spcBef>
                <a:spcPts val="360"/>
              </a:spcBef>
              <a:spcAft>
                <a:spcPts val="0"/>
              </a:spcAft>
              <a:buClr>
                <a:schemeClr val="dk1"/>
              </a:buClr>
              <a:buSzPts val="1800"/>
              <a:buChar char="•"/>
              <a:defRPr sz="1800"/>
            </a:lvl9pPr>
          </a:lstStyle>
          <a:p/>
        </p:txBody>
      </p:sp>
      <p:sp>
        <p:nvSpPr>
          <p:cNvPr id="96" name="Google Shape;96;p15"/>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7" name="Google Shape;97;p15"/>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98" name="Shape 98"/>
        <p:cNvGrpSpPr/>
        <p:nvPr/>
      </p:nvGrpSpPr>
      <p:grpSpPr>
        <a:xfrm>
          <a:off x="0" y="0"/>
          <a:ext cx="0" cy="0"/>
          <a:chOff x="0" y="0"/>
          <a:chExt cx="0" cy="0"/>
        </a:xfrm>
      </p:grpSpPr>
      <p:sp>
        <p:nvSpPr>
          <p:cNvPr id="99" name="Google Shape;99;p16"/>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4400"/>
              <a:buFont typeface="Quattrocento Sans"/>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00" name="Google Shape;100;p16"/>
          <p:cNvSpPr txBox="1"/>
          <p:nvPr>
            <p:ph idx="1" type="body"/>
          </p:nvPr>
        </p:nvSpPr>
        <p:spPr>
          <a:xfrm>
            <a:off x="457200" y="1219200"/>
            <a:ext cx="4040100" cy="6399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accent4"/>
              </a:buClr>
              <a:buSzPts val="2400"/>
              <a:buNone/>
              <a:defRPr b="1" sz="2400"/>
            </a:lvl1pPr>
            <a:lvl2pPr indent="-228600" lvl="1" marL="914400" algn="l">
              <a:spcBef>
                <a:spcPts val="400"/>
              </a:spcBef>
              <a:spcAft>
                <a:spcPts val="0"/>
              </a:spcAft>
              <a:buClr>
                <a:schemeClr val="accent3"/>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01" name="Google Shape;101;p16"/>
          <p:cNvSpPr txBox="1"/>
          <p:nvPr>
            <p:ph idx="2" type="body"/>
          </p:nvPr>
        </p:nvSpPr>
        <p:spPr>
          <a:xfrm>
            <a:off x="457200" y="1905000"/>
            <a:ext cx="4040100" cy="4221300"/>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accent4"/>
              </a:buClr>
              <a:buSzPts val="2400"/>
              <a:buChar char="•"/>
              <a:defRPr sz="2400"/>
            </a:lvl1pPr>
            <a:lvl2pPr indent="-355600" lvl="1" marL="914400" algn="l">
              <a:spcBef>
                <a:spcPts val="400"/>
              </a:spcBef>
              <a:spcAft>
                <a:spcPts val="0"/>
              </a:spcAft>
              <a:buClr>
                <a:schemeClr val="accent3"/>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02" name="Google Shape;102;p16"/>
          <p:cNvSpPr txBox="1"/>
          <p:nvPr>
            <p:ph idx="3" type="body"/>
          </p:nvPr>
        </p:nvSpPr>
        <p:spPr>
          <a:xfrm>
            <a:off x="4645025" y="1219200"/>
            <a:ext cx="4041900" cy="6399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accent4"/>
              </a:buClr>
              <a:buSzPts val="2400"/>
              <a:buNone/>
              <a:defRPr b="1" sz="2400"/>
            </a:lvl1pPr>
            <a:lvl2pPr indent="-228600" lvl="1" marL="914400" algn="l">
              <a:spcBef>
                <a:spcPts val="400"/>
              </a:spcBef>
              <a:spcAft>
                <a:spcPts val="0"/>
              </a:spcAft>
              <a:buClr>
                <a:schemeClr val="accent3"/>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03" name="Google Shape;103;p16"/>
          <p:cNvSpPr txBox="1"/>
          <p:nvPr>
            <p:ph idx="4" type="body"/>
          </p:nvPr>
        </p:nvSpPr>
        <p:spPr>
          <a:xfrm>
            <a:off x="4645025" y="1905000"/>
            <a:ext cx="4041900" cy="4221300"/>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accent4"/>
              </a:buClr>
              <a:buSzPts val="2400"/>
              <a:buChar char="•"/>
              <a:defRPr sz="2400"/>
            </a:lvl1pPr>
            <a:lvl2pPr indent="-355600" lvl="1" marL="914400" algn="l">
              <a:spcBef>
                <a:spcPts val="400"/>
              </a:spcBef>
              <a:spcAft>
                <a:spcPts val="0"/>
              </a:spcAft>
              <a:buClr>
                <a:schemeClr val="accent3"/>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04" name="Google Shape;104;p16"/>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5" name="Shape 105"/>
        <p:cNvGrpSpPr/>
        <p:nvPr/>
      </p:nvGrpSpPr>
      <p:grpSpPr>
        <a:xfrm>
          <a:off x="0" y="0"/>
          <a:ext cx="0" cy="0"/>
          <a:chOff x="0" y="0"/>
          <a:chExt cx="0" cy="0"/>
        </a:xfrm>
      </p:grpSpPr>
      <p:sp>
        <p:nvSpPr>
          <p:cNvPr id="106" name="Google Shape;106;p17"/>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07" name="Google Shape;107;p1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108" name="Shape 108"/>
        <p:cNvGrpSpPr/>
        <p:nvPr/>
      </p:nvGrpSpPr>
      <p:grpSpPr>
        <a:xfrm>
          <a:off x="0" y="0"/>
          <a:ext cx="0" cy="0"/>
          <a:chOff x="0" y="0"/>
          <a:chExt cx="0" cy="0"/>
        </a:xfrm>
      </p:grpSpPr>
      <p:sp>
        <p:nvSpPr>
          <p:cNvPr id="109" name="Google Shape;109;p18"/>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Clr>
                <a:schemeClr val="dk2"/>
              </a:buClr>
              <a:buSzPts val="1800"/>
              <a:buNone/>
              <a:defRPr/>
            </a:lvl1pPr>
            <a:lvl2pPr lvl="1" rtl="0">
              <a:spcBef>
                <a:spcPts val="0"/>
              </a:spcBef>
              <a:spcAft>
                <a:spcPts val="0"/>
              </a:spcAft>
              <a:buSzPts val="900"/>
              <a:buNone/>
              <a:defRPr/>
            </a:lvl2pPr>
            <a:lvl3pPr lvl="2" rtl="0">
              <a:spcBef>
                <a:spcPts val="0"/>
              </a:spcBef>
              <a:spcAft>
                <a:spcPts val="0"/>
              </a:spcAft>
              <a:buSzPts val="900"/>
              <a:buNone/>
              <a:defRPr/>
            </a:lvl3pPr>
            <a:lvl4pPr lvl="3" rtl="0">
              <a:spcBef>
                <a:spcPts val="0"/>
              </a:spcBef>
              <a:spcAft>
                <a:spcPts val="0"/>
              </a:spcAft>
              <a:buSzPts val="900"/>
              <a:buNone/>
              <a:defRPr/>
            </a:lvl4pPr>
            <a:lvl5pPr lvl="4" rtl="0">
              <a:spcBef>
                <a:spcPts val="0"/>
              </a:spcBef>
              <a:spcAft>
                <a:spcPts val="0"/>
              </a:spcAft>
              <a:buSzPts val="900"/>
              <a:buNone/>
              <a:defRPr/>
            </a:lvl5pPr>
            <a:lvl6pPr lvl="5" rtl="0">
              <a:spcBef>
                <a:spcPts val="0"/>
              </a:spcBef>
              <a:spcAft>
                <a:spcPts val="0"/>
              </a:spcAft>
              <a:buSzPts val="900"/>
              <a:buNone/>
              <a:defRPr/>
            </a:lvl6pPr>
            <a:lvl7pPr lvl="6" rtl="0">
              <a:spcBef>
                <a:spcPts val="0"/>
              </a:spcBef>
              <a:spcAft>
                <a:spcPts val="0"/>
              </a:spcAft>
              <a:buSzPts val="900"/>
              <a:buNone/>
              <a:defRPr/>
            </a:lvl7pPr>
            <a:lvl8pPr lvl="7" rtl="0">
              <a:spcBef>
                <a:spcPts val="0"/>
              </a:spcBef>
              <a:spcAft>
                <a:spcPts val="0"/>
              </a:spcAft>
              <a:buSzPts val="900"/>
              <a:buNone/>
              <a:defRPr/>
            </a:lvl8pPr>
            <a:lvl9pPr lvl="8" rtl="0">
              <a:spcBef>
                <a:spcPts val="0"/>
              </a:spcBef>
              <a:spcAft>
                <a:spcPts val="0"/>
              </a:spcAft>
              <a:buSzPts val="900"/>
              <a:buNone/>
              <a:defRPr/>
            </a:lvl9pPr>
          </a:lstStyle>
          <a:p/>
        </p:txBody>
      </p:sp>
      <p:sp>
        <p:nvSpPr>
          <p:cNvPr id="110" name="Google Shape;110;p1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1" name="Google Shape;111;p18"/>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2" name="Shape 112"/>
        <p:cNvGrpSpPr/>
        <p:nvPr/>
      </p:nvGrpSpPr>
      <p:grpSpPr>
        <a:xfrm>
          <a:off x="0" y="0"/>
          <a:ext cx="0" cy="0"/>
          <a:chOff x="0" y="0"/>
          <a:chExt cx="0" cy="0"/>
        </a:xfrm>
      </p:grpSpPr>
      <p:sp>
        <p:nvSpPr>
          <p:cNvPr id="113" name="Google Shape;113;p19"/>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1">
  <p:cSld name="BLANK_1">
    <p:spTree>
      <p:nvGrpSpPr>
        <p:cNvPr id="114" name="Shape 114"/>
        <p:cNvGrpSpPr/>
        <p:nvPr/>
      </p:nvGrpSpPr>
      <p:grpSpPr>
        <a:xfrm>
          <a:off x="0" y="0"/>
          <a:ext cx="0" cy="0"/>
          <a:chOff x="0" y="0"/>
          <a:chExt cx="0" cy="0"/>
        </a:xfrm>
      </p:grpSpPr>
      <p:sp>
        <p:nvSpPr>
          <p:cNvPr id="115" name="Google Shape;115;p20"/>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rtl="0">
              <a:spcBef>
                <a:spcPts val="0"/>
              </a:spcBef>
              <a:buNone/>
              <a:defRPr/>
            </a:lvl1pPr>
            <a:lvl2pPr indent="0" lvl="1" marL="0" rtl="0">
              <a:spcBef>
                <a:spcPts val="0"/>
              </a:spcBef>
              <a:buNone/>
              <a:defRPr/>
            </a:lvl2pPr>
            <a:lvl3pPr indent="0" lvl="2" marL="0" rtl="0">
              <a:spcBef>
                <a:spcPts val="0"/>
              </a:spcBef>
              <a:buNone/>
              <a:defRPr/>
            </a:lvl3pPr>
            <a:lvl4pPr indent="0" lvl="3" marL="0" rtl="0">
              <a:spcBef>
                <a:spcPts val="0"/>
              </a:spcBef>
              <a:buNone/>
              <a:defRPr/>
            </a:lvl4pPr>
            <a:lvl5pPr indent="0" lvl="4" marL="0" rtl="0">
              <a:spcBef>
                <a:spcPts val="0"/>
              </a:spcBef>
              <a:buNone/>
              <a:defRPr/>
            </a:lvl5pPr>
            <a:lvl6pPr indent="0" lvl="5" marL="0" rtl="0">
              <a:spcBef>
                <a:spcPts val="0"/>
              </a:spcBef>
              <a:buNone/>
              <a:defRPr/>
            </a:lvl6pPr>
            <a:lvl7pPr indent="0" lvl="6" marL="0" rtl="0">
              <a:spcBef>
                <a:spcPts val="0"/>
              </a:spcBef>
              <a:buNone/>
              <a:defRPr/>
            </a:lvl7pPr>
            <a:lvl8pPr indent="0" lvl="7" marL="0" rtl="0">
              <a:spcBef>
                <a:spcPts val="0"/>
              </a:spcBef>
              <a:buNone/>
              <a:defRPr/>
            </a:lvl8pPr>
            <a:lvl9pPr indent="0" lvl="8" marL="0" rt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6" name="Google Shape;116;p20"/>
          <p:cNvSpPr txBox="1"/>
          <p:nvPr/>
        </p:nvSpPr>
        <p:spPr>
          <a:xfrm>
            <a:off x="521750" y="1924175"/>
            <a:ext cx="75876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4200">
                <a:solidFill>
                  <a:schemeClr val="accent4"/>
                </a:solidFill>
                <a:latin typeface="Proxima Nova"/>
                <a:ea typeface="Proxima Nova"/>
                <a:cs typeface="Proxima Nova"/>
                <a:sym typeface="Proxima Nova"/>
              </a:rPr>
              <a:t>Thank you! </a:t>
            </a:r>
            <a:endParaRPr sz="4200">
              <a:solidFill>
                <a:schemeClr val="accent4"/>
              </a:solidFill>
              <a:latin typeface="Proxima Nova"/>
              <a:ea typeface="Proxima Nova"/>
              <a:cs typeface="Proxima Nova"/>
              <a:sym typeface="Proxima Nova"/>
            </a:endParaRPr>
          </a:p>
          <a:p>
            <a:pPr indent="0" lvl="0" marL="0" rtl="0" algn="l">
              <a:spcBef>
                <a:spcPts val="0"/>
              </a:spcBef>
              <a:spcAft>
                <a:spcPts val="0"/>
              </a:spcAft>
              <a:buNone/>
            </a:pPr>
            <a:r>
              <a:t/>
            </a:r>
            <a:endParaRPr sz="4200">
              <a:solidFill>
                <a:schemeClr val="accent4"/>
              </a:solidFill>
              <a:latin typeface="Proxima Nova"/>
              <a:ea typeface="Proxima Nova"/>
              <a:cs typeface="Proxima Nova"/>
              <a:sym typeface="Proxima Nova"/>
            </a:endParaRPr>
          </a:p>
          <a:p>
            <a:pPr indent="0" lvl="0" marL="0" rtl="0" algn="l">
              <a:spcBef>
                <a:spcPts val="0"/>
              </a:spcBef>
              <a:spcAft>
                <a:spcPts val="0"/>
              </a:spcAft>
              <a:buNone/>
            </a:pPr>
            <a:r>
              <a:rPr lang="en-US" sz="3000">
                <a:solidFill>
                  <a:schemeClr val="accent4"/>
                </a:solidFill>
                <a:latin typeface="Proxima Nova"/>
                <a:ea typeface="Proxima Nova"/>
                <a:cs typeface="Proxima Nova"/>
                <a:sym typeface="Proxima Nova"/>
              </a:rPr>
              <a:t>Contact | </a:t>
            </a:r>
            <a:r>
              <a:rPr lang="en-US" sz="3000" u="sng">
                <a:solidFill>
                  <a:schemeClr val="hlink"/>
                </a:solidFill>
                <a:latin typeface="Proxima Nova"/>
                <a:ea typeface="Proxima Nova"/>
                <a:cs typeface="Proxima Nova"/>
                <a:sym typeface="Proxima Nova"/>
                <a:hlinkClick r:id="rId2"/>
              </a:rPr>
              <a:t>nysfptraining.org/</a:t>
            </a:r>
            <a:r>
              <a:rPr lang="en-US" sz="3000">
                <a:solidFill>
                  <a:schemeClr val="accent4"/>
                </a:solidFill>
                <a:latin typeface="Proxima Nova"/>
                <a:ea typeface="Proxima Nova"/>
                <a:cs typeface="Proxima Nova"/>
                <a:sym typeface="Proxima Nova"/>
              </a:rPr>
              <a:t>  </a:t>
            </a:r>
            <a:endParaRPr sz="3000">
              <a:solidFill>
                <a:schemeClr val="accent4"/>
              </a:solidFill>
              <a:latin typeface="Proxima Nova"/>
              <a:ea typeface="Proxima Nova"/>
              <a:cs typeface="Proxima Nova"/>
              <a:sym typeface="Proxima Nova"/>
            </a:endParaRPr>
          </a:p>
          <a:p>
            <a:pPr indent="0" lvl="0" marL="0" rtl="0" algn="l">
              <a:spcBef>
                <a:spcPts val="0"/>
              </a:spcBef>
              <a:spcAft>
                <a:spcPts val="0"/>
              </a:spcAft>
              <a:buNone/>
            </a:pPr>
            <a:r>
              <a:rPr lang="en-US" sz="3000">
                <a:solidFill>
                  <a:schemeClr val="accent4"/>
                </a:solidFill>
                <a:latin typeface="Proxima Nova"/>
                <a:ea typeface="Proxima Nova"/>
                <a:cs typeface="Proxima Nova"/>
                <a:sym typeface="Proxima Nova"/>
              </a:rPr>
              <a:t>Connect | </a:t>
            </a:r>
            <a:r>
              <a:rPr lang="en-US" sz="3000" u="sng">
                <a:solidFill>
                  <a:schemeClr val="hlink"/>
                </a:solidFill>
                <a:latin typeface="Proxima Nova"/>
                <a:ea typeface="Proxima Nova"/>
                <a:cs typeface="Proxima Nova"/>
                <a:sym typeface="Proxima Nova"/>
                <a:hlinkClick r:id="rId3"/>
              </a:rPr>
              <a:t>nysfptraining.org/enews/</a:t>
            </a:r>
            <a:r>
              <a:rPr lang="en-US" sz="3000">
                <a:solidFill>
                  <a:schemeClr val="accent4"/>
                </a:solidFill>
                <a:latin typeface="Proxima Nova"/>
                <a:ea typeface="Proxima Nova"/>
                <a:cs typeface="Proxima Nova"/>
                <a:sym typeface="Proxima Nova"/>
              </a:rPr>
              <a:t> </a:t>
            </a:r>
            <a:endParaRPr sz="3000">
              <a:solidFill>
                <a:schemeClr val="accent4"/>
              </a:solidFill>
              <a:latin typeface="Proxima Nova"/>
              <a:ea typeface="Proxima Nova"/>
              <a:cs typeface="Proxima Nova"/>
              <a:sym typeface="Proxima Nova"/>
            </a:endParaRPr>
          </a:p>
        </p:txBody>
      </p:sp>
      <p:sp>
        <p:nvSpPr>
          <p:cNvPr id="117" name="Google Shape;117;p20"/>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8" name="Shape 118"/>
        <p:cNvGrpSpPr/>
        <p:nvPr/>
      </p:nvGrpSpPr>
      <p:grpSpPr>
        <a:xfrm>
          <a:off x="0" y="0"/>
          <a:ext cx="0" cy="0"/>
          <a:chOff x="0" y="0"/>
          <a:chExt cx="0" cy="0"/>
        </a:xfrm>
      </p:grpSpPr>
      <p:sp>
        <p:nvSpPr>
          <p:cNvPr id="119" name="Google Shape;119;p21"/>
          <p:cNvSpPr txBox="1"/>
          <p:nvPr>
            <p:ph type="title"/>
          </p:nvPr>
        </p:nvSpPr>
        <p:spPr>
          <a:xfrm>
            <a:off x="457200" y="273050"/>
            <a:ext cx="3008400" cy="1161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Quattrocento Sans"/>
              <a:buNone/>
              <a:defRPr b="1" sz="3200"/>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20" name="Google Shape;120;p21"/>
          <p:cNvSpPr txBox="1"/>
          <p:nvPr>
            <p:ph idx="1" type="body"/>
          </p:nvPr>
        </p:nvSpPr>
        <p:spPr>
          <a:xfrm>
            <a:off x="3575050" y="273050"/>
            <a:ext cx="5111700" cy="58530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121" name="Google Shape;121;p21"/>
          <p:cNvSpPr txBox="1"/>
          <p:nvPr>
            <p:ph idx="2" type="body"/>
          </p:nvPr>
        </p:nvSpPr>
        <p:spPr>
          <a:xfrm>
            <a:off x="457200" y="1435100"/>
            <a:ext cx="3008400" cy="4691100"/>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accent4"/>
              </a:buClr>
              <a:buSzPts val="1400"/>
              <a:buNone/>
              <a:defRPr sz="1400"/>
            </a:lvl1pPr>
            <a:lvl2pPr indent="-228600" lvl="1" marL="914400" algn="l">
              <a:spcBef>
                <a:spcPts val="240"/>
              </a:spcBef>
              <a:spcAft>
                <a:spcPts val="0"/>
              </a:spcAft>
              <a:buClr>
                <a:schemeClr val="accent3"/>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22" name="Google Shape;122;p2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23" name="Google Shape;123;p21"/>
          <p:cNvCxnSpPr/>
          <p:nvPr/>
        </p:nvCxnSpPr>
        <p:spPr>
          <a:xfrm>
            <a:off x="3429000" y="228600"/>
            <a:ext cx="0" cy="5943600"/>
          </a:xfrm>
          <a:prstGeom prst="straightConnector1">
            <a:avLst/>
          </a:prstGeom>
          <a:noFill/>
          <a:ln cap="flat" cmpd="sng" w="76200">
            <a:solidFill>
              <a:schemeClr val="accent1"/>
            </a:solidFill>
            <a:prstDash val="solid"/>
            <a:round/>
            <a:headEnd len="sm" w="sm" type="none"/>
            <a:tailEnd len="sm" w="sm" type="none"/>
          </a:ln>
        </p:spPr>
      </p:cxn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24" name="Shape 124"/>
        <p:cNvGrpSpPr/>
        <p:nvPr/>
      </p:nvGrpSpPr>
      <p:grpSpPr>
        <a:xfrm>
          <a:off x="0" y="0"/>
          <a:ext cx="0" cy="0"/>
          <a:chOff x="0" y="0"/>
          <a:chExt cx="0" cy="0"/>
        </a:xfrm>
      </p:grpSpPr>
      <p:sp>
        <p:nvSpPr>
          <p:cNvPr id="125" name="Google Shape;125;p22"/>
          <p:cNvSpPr txBox="1"/>
          <p:nvPr>
            <p:ph type="title"/>
          </p:nvPr>
        </p:nvSpPr>
        <p:spPr>
          <a:xfrm>
            <a:off x="1792288" y="4800600"/>
            <a:ext cx="5486400" cy="5667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000"/>
              <a:buFont typeface="Quattrocento Sans"/>
              <a:buNone/>
              <a:defRPr b="1" sz="2000"/>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26" name="Google Shape;126;p22"/>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accent4"/>
              </a:buClr>
              <a:buSzPts val="3200"/>
              <a:buFont typeface="Arial"/>
              <a:buNone/>
              <a:defRPr b="0" i="0" sz="3200" u="none" cap="none" strike="noStrike">
                <a:solidFill>
                  <a:schemeClr val="accent4"/>
                </a:solidFill>
                <a:latin typeface="Quattrocento Sans"/>
                <a:ea typeface="Quattrocento Sans"/>
                <a:cs typeface="Quattrocento Sans"/>
                <a:sym typeface="Quattrocento Sans"/>
              </a:defRPr>
            </a:lvl1pPr>
            <a:lvl2pPr lvl="1" marR="0" rtl="0" algn="l">
              <a:spcBef>
                <a:spcPts val="560"/>
              </a:spcBef>
              <a:spcAft>
                <a:spcPts val="0"/>
              </a:spcAft>
              <a:buClr>
                <a:schemeClr val="accent3"/>
              </a:buClr>
              <a:buSzPts val="2800"/>
              <a:buFont typeface="Arial"/>
              <a:buNone/>
              <a:defRPr b="0" i="0" sz="2800" u="none" cap="none" strike="noStrike">
                <a:solidFill>
                  <a:schemeClr val="accent3"/>
                </a:solidFill>
                <a:latin typeface="Quattrocento Sans"/>
                <a:ea typeface="Quattrocento Sans"/>
                <a:cs typeface="Quattrocento Sans"/>
                <a:sym typeface="Quattrocento Sans"/>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Quattrocento Sans"/>
                <a:ea typeface="Quattrocento Sans"/>
                <a:cs typeface="Quattrocento Sans"/>
                <a:sym typeface="Quattrocento Sans"/>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Quattrocento Sans"/>
                <a:ea typeface="Quattrocento Sans"/>
                <a:cs typeface="Quattrocento Sans"/>
                <a:sym typeface="Quattrocento Sans"/>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Quattrocento Sans"/>
                <a:ea typeface="Quattrocento Sans"/>
                <a:cs typeface="Quattrocento Sans"/>
                <a:sym typeface="Quattrocento Sans"/>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27" name="Google Shape;127;p22"/>
          <p:cNvSpPr txBox="1"/>
          <p:nvPr>
            <p:ph idx="1" type="body"/>
          </p:nvPr>
        </p:nvSpPr>
        <p:spPr>
          <a:xfrm>
            <a:off x="1792288" y="5367338"/>
            <a:ext cx="5486400" cy="804900"/>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accent4"/>
              </a:buClr>
              <a:buSzPts val="1400"/>
              <a:buNone/>
              <a:defRPr sz="1400"/>
            </a:lvl1pPr>
            <a:lvl2pPr indent="-228600" lvl="1" marL="914400" algn="l">
              <a:spcBef>
                <a:spcPts val="240"/>
              </a:spcBef>
              <a:spcAft>
                <a:spcPts val="0"/>
              </a:spcAft>
              <a:buClr>
                <a:schemeClr val="accent3"/>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28" name="Google Shape;128;p2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9" name="Shape 129"/>
        <p:cNvGrpSpPr/>
        <p:nvPr/>
      </p:nvGrpSpPr>
      <p:grpSpPr>
        <a:xfrm>
          <a:off x="0" y="0"/>
          <a:ext cx="0" cy="0"/>
          <a:chOff x="0" y="0"/>
          <a:chExt cx="0" cy="0"/>
        </a:xfrm>
      </p:grpSpPr>
      <p:sp>
        <p:nvSpPr>
          <p:cNvPr id="130" name="Google Shape;130;p23"/>
          <p:cNvSpPr txBox="1"/>
          <p:nvPr>
            <p:ph type="title"/>
          </p:nvPr>
        </p:nvSpPr>
        <p:spPr>
          <a:xfrm>
            <a:off x="457200" y="274638"/>
            <a:ext cx="63246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31" name="Google Shape;131;p23"/>
          <p:cNvSpPr txBox="1"/>
          <p:nvPr>
            <p:ph idx="1" type="body"/>
          </p:nvPr>
        </p:nvSpPr>
        <p:spPr>
          <a:xfrm rot="5400000">
            <a:off x="2209800" y="-533399"/>
            <a:ext cx="4724400"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32" name="Google Shape;132;p23"/>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24"/>
          <p:cNvSpPr txBox="1"/>
          <p:nvPr>
            <p:ph type="title"/>
          </p:nvPr>
        </p:nvSpPr>
        <p:spPr>
          <a:xfrm rot="5400000">
            <a:off x="4732350" y="2171688"/>
            <a:ext cx="5851500" cy="2057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35" name="Google Shape;135;p24"/>
          <p:cNvSpPr txBox="1"/>
          <p:nvPr>
            <p:ph idx="1" type="body"/>
          </p:nvPr>
        </p:nvSpPr>
        <p:spPr>
          <a:xfrm rot="5400000">
            <a:off x="541350" y="190488"/>
            <a:ext cx="58515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36" name="Google Shape;136;p24"/>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F3F3F3"/>
        </a:solidFill>
      </p:bgPr>
    </p:bg>
    <p:spTree>
      <p:nvGrpSpPr>
        <p:cNvPr id="143" name="Shape 143"/>
        <p:cNvGrpSpPr/>
        <p:nvPr/>
      </p:nvGrpSpPr>
      <p:grpSpPr>
        <a:xfrm>
          <a:off x="0" y="0"/>
          <a:ext cx="0" cy="0"/>
          <a:chOff x="0" y="0"/>
          <a:chExt cx="0" cy="0"/>
        </a:xfrm>
      </p:grpSpPr>
      <p:sp>
        <p:nvSpPr>
          <p:cNvPr id="144" name="Google Shape;144;p26"/>
          <p:cNvSpPr/>
          <p:nvPr/>
        </p:nvSpPr>
        <p:spPr>
          <a:xfrm>
            <a:off x="-33475" y="0"/>
            <a:ext cx="9185700" cy="59763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6"/>
          <p:cNvSpPr txBox="1"/>
          <p:nvPr>
            <p:ph type="ctrTitle"/>
          </p:nvPr>
        </p:nvSpPr>
        <p:spPr>
          <a:xfrm>
            <a:off x="685800" y="2130425"/>
            <a:ext cx="7772400" cy="1470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lt1"/>
              </a:buClr>
              <a:buSzPts val="5400"/>
              <a:buNone/>
              <a:defRPr b="1" sz="5400">
                <a:solidFill>
                  <a:schemeClr val="lt1"/>
                </a:solidFill>
              </a:defRPr>
            </a:lvl1pPr>
            <a:lvl2pPr lvl="1" algn="ctr">
              <a:spcBef>
                <a:spcPts val="0"/>
              </a:spcBef>
              <a:spcAft>
                <a:spcPts val="0"/>
              </a:spcAft>
              <a:buClr>
                <a:schemeClr val="lt1"/>
              </a:buClr>
              <a:buSzPts val="900"/>
              <a:buNone/>
              <a:defRPr b="1">
                <a:solidFill>
                  <a:schemeClr val="lt1"/>
                </a:solidFill>
              </a:defRPr>
            </a:lvl2pPr>
            <a:lvl3pPr lvl="2" algn="ctr">
              <a:spcBef>
                <a:spcPts val="0"/>
              </a:spcBef>
              <a:spcAft>
                <a:spcPts val="0"/>
              </a:spcAft>
              <a:buClr>
                <a:schemeClr val="lt1"/>
              </a:buClr>
              <a:buSzPts val="900"/>
              <a:buNone/>
              <a:defRPr b="1">
                <a:solidFill>
                  <a:schemeClr val="lt1"/>
                </a:solidFill>
              </a:defRPr>
            </a:lvl3pPr>
            <a:lvl4pPr lvl="3" algn="ctr">
              <a:spcBef>
                <a:spcPts val="0"/>
              </a:spcBef>
              <a:spcAft>
                <a:spcPts val="0"/>
              </a:spcAft>
              <a:buClr>
                <a:schemeClr val="lt1"/>
              </a:buClr>
              <a:buSzPts val="900"/>
              <a:buNone/>
              <a:defRPr b="1">
                <a:solidFill>
                  <a:schemeClr val="lt1"/>
                </a:solidFill>
              </a:defRPr>
            </a:lvl4pPr>
            <a:lvl5pPr lvl="4" algn="ctr">
              <a:spcBef>
                <a:spcPts val="0"/>
              </a:spcBef>
              <a:spcAft>
                <a:spcPts val="0"/>
              </a:spcAft>
              <a:buClr>
                <a:schemeClr val="lt1"/>
              </a:buClr>
              <a:buSzPts val="900"/>
              <a:buNone/>
              <a:defRPr b="1">
                <a:solidFill>
                  <a:schemeClr val="lt1"/>
                </a:solidFill>
              </a:defRPr>
            </a:lvl5pPr>
            <a:lvl6pPr lvl="5" algn="ctr">
              <a:spcBef>
                <a:spcPts val="0"/>
              </a:spcBef>
              <a:spcAft>
                <a:spcPts val="0"/>
              </a:spcAft>
              <a:buClr>
                <a:schemeClr val="lt1"/>
              </a:buClr>
              <a:buSzPts val="900"/>
              <a:buNone/>
              <a:defRPr b="1">
                <a:solidFill>
                  <a:schemeClr val="lt1"/>
                </a:solidFill>
              </a:defRPr>
            </a:lvl6pPr>
            <a:lvl7pPr lvl="6" algn="ctr">
              <a:spcBef>
                <a:spcPts val="0"/>
              </a:spcBef>
              <a:spcAft>
                <a:spcPts val="0"/>
              </a:spcAft>
              <a:buClr>
                <a:schemeClr val="lt1"/>
              </a:buClr>
              <a:buSzPts val="900"/>
              <a:buNone/>
              <a:defRPr b="1">
                <a:solidFill>
                  <a:schemeClr val="lt1"/>
                </a:solidFill>
              </a:defRPr>
            </a:lvl7pPr>
            <a:lvl8pPr lvl="7" algn="ctr">
              <a:spcBef>
                <a:spcPts val="0"/>
              </a:spcBef>
              <a:spcAft>
                <a:spcPts val="0"/>
              </a:spcAft>
              <a:buClr>
                <a:schemeClr val="lt1"/>
              </a:buClr>
              <a:buSzPts val="900"/>
              <a:buNone/>
              <a:defRPr b="1">
                <a:solidFill>
                  <a:schemeClr val="lt1"/>
                </a:solidFill>
              </a:defRPr>
            </a:lvl8pPr>
            <a:lvl9pPr lvl="8" algn="ctr">
              <a:spcBef>
                <a:spcPts val="0"/>
              </a:spcBef>
              <a:spcAft>
                <a:spcPts val="0"/>
              </a:spcAft>
              <a:buClr>
                <a:schemeClr val="lt1"/>
              </a:buClr>
              <a:buSzPts val="900"/>
              <a:buNone/>
              <a:defRPr b="1">
                <a:solidFill>
                  <a:schemeClr val="lt1"/>
                </a:solidFill>
              </a:defRPr>
            </a:lvl9pPr>
          </a:lstStyle>
          <a:p/>
        </p:txBody>
      </p:sp>
      <p:sp>
        <p:nvSpPr>
          <p:cNvPr id="146" name="Google Shape;146;p26"/>
          <p:cNvSpPr txBox="1"/>
          <p:nvPr>
            <p:ph idx="1" type="subTitle"/>
          </p:nvPr>
        </p:nvSpPr>
        <p:spPr>
          <a:xfrm>
            <a:off x="1371600" y="3886200"/>
            <a:ext cx="6400800" cy="1752600"/>
          </a:xfrm>
          <a:prstGeom prst="rect">
            <a:avLst/>
          </a:prstGeom>
          <a:noFill/>
          <a:ln>
            <a:noFill/>
          </a:ln>
        </p:spPr>
        <p:txBody>
          <a:bodyPr anchorCtr="0" anchor="ctr" bIns="45700" lIns="91425" spcFirstLastPara="1" rIns="91425" wrap="square" tIns="45700">
            <a:noAutofit/>
          </a:bodyPr>
          <a:lstStyle>
            <a:lvl1pPr lvl="0" algn="ctr">
              <a:spcBef>
                <a:spcPts val="560"/>
              </a:spcBef>
              <a:spcAft>
                <a:spcPts val="0"/>
              </a:spcAft>
              <a:buClr>
                <a:schemeClr val="lt1"/>
              </a:buClr>
              <a:buSzPts val="2800"/>
              <a:buNone/>
              <a:defRPr b="0" sz="2800">
                <a:solidFill>
                  <a:schemeClr val="lt1"/>
                </a:solidFill>
              </a:defRPr>
            </a:lvl1pPr>
            <a:lvl2pPr lvl="1" algn="ctr">
              <a:spcBef>
                <a:spcPts val="560"/>
              </a:spcBef>
              <a:spcAft>
                <a:spcPts val="0"/>
              </a:spcAft>
              <a:buClr>
                <a:schemeClr val="lt1"/>
              </a:buClr>
              <a:buSzPts val="2800"/>
              <a:buNone/>
              <a:defRPr>
                <a:solidFill>
                  <a:schemeClr val="lt1"/>
                </a:solidFill>
              </a:defRPr>
            </a:lvl2pPr>
            <a:lvl3pPr lvl="2" algn="ctr">
              <a:spcBef>
                <a:spcPts val="480"/>
              </a:spcBef>
              <a:spcAft>
                <a:spcPts val="0"/>
              </a:spcAft>
              <a:buClr>
                <a:schemeClr val="lt1"/>
              </a:buClr>
              <a:buSzPts val="2400"/>
              <a:buNone/>
              <a:defRPr>
                <a:solidFill>
                  <a:schemeClr val="lt1"/>
                </a:solidFill>
              </a:defRPr>
            </a:lvl3pPr>
            <a:lvl4pPr lvl="3" algn="ctr">
              <a:spcBef>
                <a:spcPts val="400"/>
              </a:spcBef>
              <a:spcAft>
                <a:spcPts val="0"/>
              </a:spcAft>
              <a:buClr>
                <a:schemeClr val="lt1"/>
              </a:buClr>
              <a:buSzPts val="2000"/>
              <a:buNone/>
              <a:defRPr>
                <a:solidFill>
                  <a:schemeClr val="lt1"/>
                </a:solidFill>
              </a:defRPr>
            </a:lvl4pPr>
            <a:lvl5pPr lvl="4" algn="ctr">
              <a:spcBef>
                <a:spcPts val="400"/>
              </a:spcBef>
              <a:spcAft>
                <a:spcPts val="0"/>
              </a:spcAft>
              <a:buClr>
                <a:schemeClr val="lt1"/>
              </a:buClr>
              <a:buSzPts val="2000"/>
              <a:buNone/>
              <a:defRPr>
                <a:solidFill>
                  <a:schemeClr val="lt1"/>
                </a:solidFill>
              </a:defRPr>
            </a:lvl5pPr>
            <a:lvl6pPr lvl="5" algn="ctr">
              <a:spcBef>
                <a:spcPts val="400"/>
              </a:spcBef>
              <a:spcAft>
                <a:spcPts val="0"/>
              </a:spcAft>
              <a:buClr>
                <a:schemeClr val="lt1"/>
              </a:buClr>
              <a:buSzPts val="2000"/>
              <a:buNone/>
              <a:defRPr>
                <a:solidFill>
                  <a:schemeClr val="lt1"/>
                </a:solidFill>
              </a:defRPr>
            </a:lvl6pPr>
            <a:lvl7pPr lvl="6" algn="ctr">
              <a:spcBef>
                <a:spcPts val="400"/>
              </a:spcBef>
              <a:spcAft>
                <a:spcPts val="0"/>
              </a:spcAft>
              <a:buClr>
                <a:schemeClr val="lt1"/>
              </a:buClr>
              <a:buSzPts val="2000"/>
              <a:buNone/>
              <a:defRPr>
                <a:solidFill>
                  <a:schemeClr val="lt1"/>
                </a:solidFill>
              </a:defRPr>
            </a:lvl7pPr>
            <a:lvl8pPr lvl="7" algn="ctr">
              <a:spcBef>
                <a:spcPts val="400"/>
              </a:spcBef>
              <a:spcAft>
                <a:spcPts val="0"/>
              </a:spcAft>
              <a:buClr>
                <a:schemeClr val="lt1"/>
              </a:buClr>
              <a:buSzPts val="2000"/>
              <a:buNone/>
              <a:defRPr>
                <a:solidFill>
                  <a:schemeClr val="lt1"/>
                </a:solidFill>
              </a:defRPr>
            </a:lvl8pPr>
            <a:lvl9pPr lvl="8" algn="ctr">
              <a:spcBef>
                <a:spcPts val="400"/>
              </a:spcBef>
              <a:spcAft>
                <a:spcPts val="0"/>
              </a:spcAft>
              <a:buClr>
                <a:schemeClr val="lt1"/>
              </a:buClr>
              <a:buSzPts val="2000"/>
              <a:buNone/>
              <a:defRPr>
                <a:solidFill>
                  <a:schemeClr val="lt1"/>
                </a:solidFill>
              </a:defRPr>
            </a:lvl9pPr>
          </a:lstStyle>
          <a:p/>
        </p:txBody>
      </p:sp>
      <p:sp>
        <p:nvSpPr>
          <p:cNvPr id="147" name="Google Shape;147;p26"/>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48" name="Shape 148"/>
        <p:cNvGrpSpPr/>
        <p:nvPr/>
      </p:nvGrpSpPr>
      <p:grpSpPr>
        <a:xfrm>
          <a:off x="0" y="0"/>
          <a:ext cx="0" cy="0"/>
          <a:chOff x="0" y="0"/>
          <a:chExt cx="0" cy="0"/>
        </a:xfrm>
      </p:grpSpPr>
      <p:sp>
        <p:nvSpPr>
          <p:cNvPr id="149" name="Google Shape;149;p27"/>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50" name="Google Shape;150;p27"/>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51" name="Google Shape;151;p2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52" name="Google Shape;152;p27"/>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3">
  <p:cSld name="OBJECT_3">
    <p:spTree>
      <p:nvGrpSpPr>
        <p:cNvPr id="153" name="Shape 153"/>
        <p:cNvGrpSpPr/>
        <p:nvPr/>
      </p:nvGrpSpPr>
      <p:grpSpPr>
        <a:xfrm>
          <a:off x="0" y="0"/>
          <a:ext cx="0" cy="0"/>
          <a:chOff x="0" y="0"/>
          <a:chExt cx="0" cy="0"/>
        </a:xfrm>
      </p:grpSpPr>
      <p:sp>
        <p:nvSpPr>
          <p:cNvPr id="154" name="Google Shape;154;p28"/>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55" name="Google Shape;155;p28"/>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56" name="Google Shape;156;p2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OBJECT_2">
    <p:spTree>
      <p:nvGrpSpPr>
        <p:cNvPr id="157" name="Shape 157"/>
        <p:cNvGrpSpPr/>
        <p:nvPr/>
      </p:nvGrpSpPr>
      <p:grpSpPr>
        <a:xfrm>
          <a:off x="0" y="0"/>
          <a:ext cx="0" cy="0"/>
          <a:chOff x="0" y="0"/>
          <a:chExt cx="0" cy="0"/>
        </a:xfrm>
      </p:grpSpPr>
      <p:sp>
        <p:nvSpPr>
          <p:cNvPr id="158" name="Google Shape;158;p29"/>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59" name="Google Shape;159;p29"/>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60" name="Google Shape;160;p29"/>
          <p:cNvSpPr/>
          <p:nvPr>
            <p:ph idx="2" type="pic"/>
          </p:nvPr>
        </p:nvSpPr>
        <p:spPr>
          <a:xfrm>
            <a:off x="1477550" y="1702425"/>
            <a:ext cx="2743200" cy="2743200"/>
          </a:xfrm>
          <a:prstGeom prst="ellipse">
            <a:avLst/>
          </a:prstGeom>
          <a:noFill/>
          <a:ln>
            <a:noFill/>
          </a:ln>
        </p:spPr>
      </p:sp>
      <p:sp>
        <p:nvSpPr>
          <p:cNvPr id="161" name="Google Shape;161;p29"/>
          <p:cNvSpPr/>
          <p:nvPr>
            <p:ph idx="3" type="pic"/>
          </p:nvPr>
        </p:nvSpPr>
        <p:spPr>
          <a:xfrm>
            <a:off x="4976225" y="1602225"/>
            <a:ext cx="2743200" cy="2743200"/>
          </a:xfrm>
          <a:prstGeom prst="ellipse">
            <a:avLst/>
          </a:prstGeom>
          <a:noFill/>
          <a:ln>
            <a:noFill/>
          </a:ln>
        </p:spPr>
      </p:sp>
      <p:sp>
        <p:nvSpPr>
          <p:cNvPr id="162" name="Google Shape;162;p29"/>
          <p:cNvSpPr txBox="1"/>
          <p:nvPr>
            <p:ph idx="1" type="subTitle"/>
          </p:nvPr>
        </p:nvSpPr>
        <p:spPr>
          <a:xfrm>
            <a:off x="1477550" y="45860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163" name="Google Shape;163;p29"/>
          <p:cNvSpPr txBox="1"/>
          <p:nvPr>
            <p:ph idx="4" type="subTitle"/>
          </p:nvPr>
        </p:nvSpPr>
        <p:spPr>
          <a:xfrm>
            <a:off x="4976225" y="45860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164" name="Google Shape;164;p29"/>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1">
  <p:cSld name="OBJECT_2_1">
    <p:spTree>
      <p:nvGrpSpPr>
        <p:cNvPr id="165" name="Shape 165"/>
        <p:cNvGrpSpPr/>
        <p:nvPr/>
      </p:nvGrpSpPr>
      <p:grpSpPr>
        <a:xfrm>
          <a:off x="0" y="0"/>
          <a:ext cx="0" cy="0"/>
          <a:chOff x="0" y="0"/>
          <a:chExt cx="0" cy="0"/>
        </a:xfrm>
      </p:grpSpPr>
      <p:sp>
        <p:nvSpPr>
          <p:cNvPr id="166" name="Google Shape;166;p30"/>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67" name="Google Shape;167;p30"/>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68" name="Google Shape;168;p30"/>
          <p:cNvSpPr/>
          <p:nvPr>
            <p:ph idx="2" type="pic"/>
          </p:nvPr>
        </p:nvSpPr>
        <p:spPr>
          <a:xfrm>
            <a:off x="267325" y="1702425"/>
            <a:ext cx="2743200" cy="2743200"/>
          </a:xfrm>
          <a:prstGeom prst="ellipse">
            <a:avLst/>
          </a:prstGeom>
          <a:noFill/>
          <a:ln>
            <a:noFill/>
          </a:ln>
        </p:spPr>
      </p:sp>
      <p:sp>
        <p:nvSpPr>
          <p:cNvPr id="169" name="Google Shape;169;p30"/>
          <p:cNvSpPr/>
          <p:nvPr>
            <p:ph idx="3" type="pic"/>
          </p:nvPr>
        </p:nvSpPr>
        <p:spPr>
          <a:xfrm>
            <a:off x="6108175" y="1702425"/>
            <a:ext cx="2743200" cy="2743200"/>
          </a:xfrm>
          <a:prstGeom prst="ellipse">
            <a:avLst/>
          </a:prstGeom>
          <a:noFill/>
          <a:ln>
            <a:noFill/>
          </a:ln>
        </p:spPr>
      </p:sp>
      <p:sp>
        <p:nvSpPr>
          <p:cNvPr id="170" name="Google Shape;170;p30"/>
          <p:cNvSpPr txBox="1"/>
          <p:nvPr>
            <p:ph idx="1" type="subTitle"/>
          </p:nvPr>
        </p:nvSpPr>
        <p:spPr>
          <a:xfrm>
            <a:off x="267325" y="45860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171" name="Google Shape;171;p30"/>
          <p:cNvSpPr txBox="1"/>
          <p:nvPr>
            <p:ph idx="4" type="subTitle"/>
          </p:nvPr>
        </p:nvSpPr>
        <p:spPr>
          <a:xfrm>
            <a:off x="6108175" y="46862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172" name="Google Shape;172;p30"/>
          <p:cNvSpPr/>
          <p:nvPr>
            <p:ph idx="5" type="pic"/>
          </p:nvPr>
        </p:nvSpPr>
        <p:spPr>
          <a:xfrm>
            <a:off x="3187750" y="1702425"/>
            <a:ext cx="2743200" cy="2743200"/>
          </a:xfrm>
          <a:prstGeom prst="ellipse">
            <a:avLst/>
          </a:prstGeom>
          <a:noFill/>
          <a:ln>
            <a:noFill/>
          </a:ln>
        </p:spPr>
      </p:sp>
      <p:sp>
        <p:nvSpPr>
          <p:cNvPr id="173" name="Google Shape;173;p30"/>
          <p:cNvSpPr txBox="1"/>
          <p:nvPr>
            <p:ph idx="6" type="subTitle"/>
          </p:nvPr>
        </p:nvSpPr>
        <p:spPr>
          <a:xfrm>
            <a:off x="3187750" y="4686200"/>
            <a:ext cx="2743200" cy="987600"/>
          </a:xfrm>
          <a:prstGeom prst="rect">
            <a:avLst/>
          </a:prstGeom>
        </p:spPr>
        <p:txBody>
          <a:bodyPr anchorCtr="0" anchor="t" bIns="45700" lIns="91425" spcFirstLastPara="1" rIns="91425" wrap="square" tIns="45700">
            <a:noAutofit/>
          </a:bodyPr>
          <a:lstStyle>
            <a:lvl1pPr lvl="0" algn="ctr">
              <a:spcBef>
                <a:spcPts val="600"/>
              </a:spcBef>
              <a:spcAft>
                <a:spcPts val="0"/>
              </a:spcAft>
              <a:buSzPts val="2000"/>
              <a:buNone/>
              <a:defRPr sz="2000"/>
            </a:lvl1pPr>
            <a:lvl2pPr lvl="1" algn="ctr">
              <a:spcBef>
                <a:spcPts val="560"/>
              </a:spcBef>
              <a:spcAft>
                <a:spcPts val="0"/>
              </a:spcAft>
              <a:buSzPts val="1800"/>
              <a:buNone/>
              <a:defRPr sz="1800"/>
            </a:lvl2pPr>
            <a:lvl3pPr lvl="2" algn="ctr">
              <a:spcBef>
                <a:spcPts val="480"/>
              </a:spcBef>
              <a:spcAft>
                <a:spcPts val="0"/>
              </a:spcAft>
              <a:buSzPts val="1400"/>
              <a:buNone/>
              <a:defRPr sz="1400"/>
            </a:lvl3pPr>
            <a:lvl4pPr lvl="3" algn="ctr">
              <a:spcBef>
                <a:spcPts val="400"/>
              </a:spcBef>
              <a:spcAft>
                <a:spcPts val="0"/>
              </a:spcAft>
              <a:buSzPts val="1000"/>
              <a:buNone/>
              <a:defRPr sz="1000"/>
            </a:lvl4pPr>
            <a:lvl5pPr lvl="4" algn="ctr">
              <a:spcBef>
                <a:spcPts val="400"/>
              </a:spcBef>
              <a:spcAft>
                <a:spcPts val="0"/>
              </a:spcAft>
              <a:buSzPts val="1000"/>
              <a:buNone/>
              <a:defRPr sz="1000"/>
            </a:lvl5pPr>
            <a:lvl6pPr lvl="5" algn="ctr">
              <a:spcBef>
                <a:spcPts val="400"/>
              </a:spcBef>
              <a:spcAft>
                <a:spcPts val="0"/>
              </a:spcAft>
              <a:buSzPts val="1000"/>
              <a:buNone/>
              <a:defRPr sz="1000"/>
            </a:lvl6pPr>
            <a:lvl7pPr lvl="6" algn="ctr">
              <a:spcBef>
                <a:spcPts val="400"/>
              </a:spcBef>
              <a:spcAft>
                <a:spcPts val="0"/>
              </a:spcAft>
              <a:buSzPts val="1000"/>
              <a:buNone/>
              <a:defRPr sz="1000"/>
            </a:lvl7pPr>
            <a:lvl8pPr lvl="7" algn="ctr">
              <a:spcBef>
                <a:spcPts val="400"/>
              </a:spcBef>
              <a:spcAft>
                <a:spcPts val="0"/>
              </a:spcAft>
              <a:buSzPts val="1000"/>
              <a:buNone/>
              <a:defRPr sz="1000"/>
            </a:lvl8pPr>
            <a:lvl9pPr lvl="8" algn="ctr">
              <a:spcBef>
                <a:spcPts val="400"/>
              </a:spcBef>
              <a:spcAft>
                <a:spcPts val="0"/>
              </a:spcAft>
              <a:buSzPts val="1000"/>
              <a:buNone/>
              <a:defRPr sz="1000"/>
            </a:lvl9pPr>
          </a:lstStyle>
          <a:p/>
        </p:txBody>
      </p:sp>
      <p:sp>
        <p:nvSpPr>
          <p:cNvPr id="174" name="Google Shape;174;p30"/>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OBJECT_1">
    <p:spTree>
      <p:nvGrpSpPr>
        <p:cNvPr id="175" name="Shape 175"/>
        <p:cNvGrpSpPr/>
        <p:nvPr/>
      </p:nvGrpSpPr>
      <p:grpSpPr>
        <a:xfrm>
          <a:off x="0" y="0"/>
          <a:ext cx="0" cy="0"/>
          <a:chOff x="0" y="0"/>
          <a:chExt cx="0" cy="0"/>
        </a:xfrm>
      </p:grpSpPr>
      <p:sp>
        <p:nvSpPr>
          <p:cNvPr id="176" name="Google Shape;176;p31"/>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77" name="Google Shape;177;p31"/>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78" name="Google Shape;178;p3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79" name="Google Shape;179;p31"/>
          <p:cNvSpPr/>
          <p:nvPr/>
        </p:nvSpPr>
        <p:spPr>
          <a:xfrm flipH="1" rot="-5399850">
            <a:off x="5220555" y="2950500"/>
            <a:ext cx="6896400" cy="995400"/>
          </a:xfrm>
          <a:prstGeom prst="rtTriangle">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1"/>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2">
  <p:cSld name="OBJECT_1_2">
    <p:spTree>
      <p:nvGrpSpPr>
        <p:cNvPr id="181" name="Shape 181"/>
        <p:cNvGrpSpPr/>
        <p:nvPr/>
      </p:nvGrpSpPr>
      <p:grpSpPr>
        <a:xfrm>
          <a:off x="0" y="0"/>
          <a:ext cx="0" cy="0"/>
          <a:chOff x="0" y="0"/>
          <a:chExt cx="0" cy="0"/>
        </a:xfrm>
      </p:grpSpPr>
      <p:sp>
        <p:nvSpPr>
          <p:cNvPr id="182" name="Google Shape;182;p32"/>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2"/>
          <p:cNvSpPr txBox="1"/>
          <p:nvPr>
            <p:ph type="title"/>
          </p:nvPr>
        </p:nvSpPr>
        <p:spPr>
          <a:xfrm>
            <a:off x="457200" y="274650"/>
            <a:ext cx="8290800" cy="7923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Clr>
                <a:schemeClr val="dk2"/>
              </a:buClr>
              <a:buSzPts val="1800"/>
              <a:buNone/>
              <a:defRPr/>
            </a:lvl1pPr>
            <a:lvl2pPr lvl="1" algn="r">
              <a:spcBef>
                <a:spcPts val="0"/>
              </a:spcBef>
              <a:spcAft>
                <a:spcPts val="0"/>
              </a:spcAft>
              <a:buSzPts val="900"/>
              <a:buNone/>
              <a:defRPr/>
            </a:lvl2pPr>
            <a:lvl3pPr lvl="2" algn="r">
              <a:spcBef>
                <a:spcPts val="0"/>
              </a:spcBef>
              <a:spcAft>
                <a:spcPts val="0"/>
              </a:spcAft>
              <a:buSzPts val="900"/>
              <a:buNone/>
              <a:defRPr/>
            </a:lvl3pPr>
            <a:lvl4pPr lvl="3" algn="r">
              <a:spcBef>
                <a:spcPts val="0"/>
              </a:spcBef>
              <a:spcAft>
                <a:spcPts val="0"/>
              </a:spcAft>
              <a:buSzPts val="900"/>
              <a:buNone/>
              <a:defRPr/>
            </a:lvl4pPr>
            <a:lvl5pPr lvl="4" algn="r">
              <a:spcBef>
                <a:spcPts val="0"/>
              </a:spcBef>
              <a:spcAft>
                <a:spcPts val="0"/>
              </a:spcAft>
              <a:buSzPts val="900"/>
              <a:buNone/>
              <a:defRPr/>
            </a:lvl5pPr>
            <a:lvl6pPr lvl="5" algn="r">
              <a:spcBef>
                <a:spcPts val="0"/>
              </a:spcBef>
              <a:spcAft>
                <a:spcPts val="0"/>
              </a:spcAft>
              <a:buSzPts val="900"/>
              <a:buNone/>
              <a:defRPr/>
            </a:lvl6pPr>
            <a:lvl7pPr lvl="6" algn="r">
              <a:spcBef>
                <a:spcPts val="0"/>
              </a:spcBef>
              <a:spcAft>
                <a:spcPts val="0"/>
              </a:spcAft>
              <a:buSzPts val="900"/>
              <a:buNone/>
              <a:defRPr/>
            </a:lvl7pPr>
            <a:lvl8pPr lvl="7" algn="r">
              <a:spcBef>
                <a:spcPts val="0"/>
              </a:spcBef>
              <a:spcAft>
                <a:spcPts val="0"/>
              </a:spcAft>
              <a:buSzPts val="900"/>
              <a:buNone/>
              <a:defRPr/>
            </a:lvl8pPr>
            <a:lvl9pPr lvl="8" algn="r">
              <a:spcBef>
                <a:spcPts val="0"/>
              </a:spcBef>
              <a:spcAft>
                <a:spcPts val="0"/>
              </a:spcAft>
              <a:buSzPts val="900"/>
              <a:buNone/>
              <a:defRPr/>
            </a:lvl9pPr>
          </a:lstStyle>
          <a:p/>
        </p:txBody>
      </p:sp>
      <p:sp>
        <p:nvSpPr>
          <p:cNvPr id="184" name="Google Shape;184;p32"/>
          <p:cNvSpPr txBox="1"/>
          <p:nvPr>
            <p:ph idx="1" type="body"/>
          </p:nvPr>
        </p:nvSpPr>
        <p:spPr>
          <a:xfrm>
            <a:off x="802900" y="1219200"/>
            <a:ext cx="78840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85" name="Google Shape;185;p3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86" name="Google Shape;186;p32"/>
          <p:cNvSpPr/>
          <p:nvPr/>
        </p:nvSpPr>
        <p:spPr>
          <a:xfrm rot="5400152">
            <a:off x="-2933700" y="2913500"/>
            <a:ext cx="6793200" cy="959100"/>
          </a:xfrm>
          <a:prstGeom prst="rtTriangle">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2 1">
  <p:cSld name="OBJECT_1_2_1">
    <p:spTree>
      <p:nvGrpSpPr>
        <p:cNvPr id="187" name="Shape 187"/>
        <p:cNvGrpSpPr/>
        <p:nvPr/>
      </p:nvGrpSpPr>
      <p:grpSpPr>
        <a:xfrm>
          <a:off x="0" y="0"/>
          <a:ext cx="0" cy="0"/>
          <a:chOff x="0" y="0"/>
          <a:chExt cx="0" cy="0"/>
        </a:xfrm>
      </p:grpSpPr>
      <p:sp>
        <p:nvSpPr>
          <p:cNvPr id="188" name="Google Shape;188;p33"/>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3"/>
          <p:cNvSpPr txBox="1"/>
          <p:nvPr>
            <p:ph type="title"/>
          </p:nvPr>
        </p:nvSpPr>
        <p:spPr>
          <a:xfrm>
            <a:off x="457200" y="274650"/>
            <a:ext cx="8290800" cy="7923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Clr>
                <a:schemeClr val="dk2"/>
              </a:buClr>
              <a:buSzPts val="1800"/>
              <a:buNone/>
              <a:defRPr/>
            </a:lvl1pPr>
            <a:lvl2pPr lvl="1" algn="r">
              <a:spcBef>
                <a:spcPts val="0"/>
              </a:spcBef>
              <a:spcAft>
                <a:spcPts val="0"/>
              </a:spcAft>
              <a:buSzPts val="900"/>
              <a:buNone/>
              <a:defRPr/>
            </a:lvl2pPr>
            <a:lvl3pPr lvl="2" algn="r">
              <a:spcBef>
                <a:spcPts val="0"/>
              </a:spcBef>
              <a:spcAft>
                <a:spcPts val="0"/>
              </a:spcAft>
              <a:buSzPts val="900"/>
              <a:buNone/>
              <a:defRPr/>
            </a:lvl3pPr>
            <a:lvl4pPr lvl="3" algn="r">
              <a:spcBef>
                <a:spcPts val="0"/>
              </a:spcBef>
              <a:spcAft>
                <a:spcPts val="0"/>
              </a:spcAft>
              <a:buSzPts val="900"/>
              <a:buNone/>
              <a:defRPr/>
            </a:lvl4pPr>
            <a:lvl5pPr lvl="4" algn="r">
              <a:spcBef>
                <a:spcPts val="0"/>
              </a:spcBef>
              <a:spcAft>
                <a:spcPts val="0"/>
              </a:spcAft>
              <a:buSzPts val="900"/>
              <a:buNone/>
              <a:defRPr/>
            </a:lvl5pPr>
            <a:lvl6pPr lvl="5" algn="r">
              <a:spcBef>
                <a:spcPts val="0"/>
              </a:spcBef>
              <a:spcAft>
                <a:spcPts val="0"/>
              </a:spcAft>
              <a:buSzPts val="900"/>
              <a:buNone/>
              <a:defRPr/>
            </a:lvl6pPr>
            <a:lvl7pPr lvl="6" algn="r">
              <a:spcBef>
                <a:spcPts val="0"/>
              </a:spcBef>
              <a:spcAft>
                <a:spcPts val="0"/>
              </a:spcAft>
              <a:buSzPts val="900"/>
              <a:buNone/>
              <a:defRPr/>
            </a:lvl7pPr>
            <a:lvl8pPr lvl="7" algn="r">
              <a:spcBef>
                <a:spcPts val="0"/>
              </a:spcBef>
              <a:spcAft>
                <a:spcPts val="0"/>
              </a:spcAft>
              <a:buSzPts val="900"/>
              <a:buNone/>
              <a:defRPr/>
            </a:lvl8pPr>
            <a:lvl9pPr lvl="8" algn="r">
              <a:spcBef>
                <a:spcPts val="0"/>
              </a:spcBef>
              <a:spcAft>
                <a:spcPts val="0"/>
              </a:spcAft>
              <a:buSzPts val="900"/>
              <a:buNone/>
              <a:defRPr/>
            </a:lvl9pPr>
          </a:lstStyle>
          <a:p/>
        </p:txBody>
      </p:sp>
      <p:sp>
        <p:nvSpPr>
          <p:cNvPr id="190" name="Google Shape;190;p33"/>
          <p:cNvSpPr txBox="1"/>
          <p:nvPr>
            <p:ph idx="1" type="body"/>
          </p:nvPr>
        </p:nvSpPr>
        <p:spPr>
          <a:xfrm>
            <a:off x="802900" y="1219200"/>
            <a:ext cx="78840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1" name="Google Shape;191;p33"/>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92" name="Google Shape;192;p33"/>
          <p:cNvSpPr/>
          <p:nvPr/>
        </p:nvSpPr>
        <p:spPr>
          <a:xfrm rot="5400152">
            <a:off x="-2933700" y="2913500"/>
            <a:ext cx="6793200" cy="959100"/>
          </a:xfrm>
          <a:prstGeom prst="rtTriangle">
            <a:avLst/>
          </a:prstGeom>
          <a:solidFill>
            <a:schemeClr val="accent5"/>
          </a:solid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1">
  <p:cSld name="OBJECT_1_1">
    <p:spTree>
      <p:nvGrpSpPr>
        <p:cNvPr id="193" name="Shape 193"/>
        <p:cNvGrpSpPr/>
        <p:nvPr/>
      </p:nvGrpSpPr>
      <p:grpSpPr>
        <a:xfrm>
          <a:off x="0" y="0"/>
          <a:ext cx="0" cy="0"/>
          <a:chOff x="0" y="0"/>
          <a:chExt cx="0" cy="0"/>
        </a:xfrm>
      </p:grpSpPr>
      <p:sp>
        <p:nvSpPr>
          <p:cNvPr id="194" name="Google Shape;194;p34"/>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195" name="Google Shape;195;p34"/>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6" name="Google Shape;196;p34"/>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97" name="Google Shape;197;p34"/>
          <p:cNvSpPr/>
          <p:nvPr/>
        </p:nvSpPr>
        <p:spPr>
          <a:xfrm flipH="1" rot="-5399850">
            <a:off x="5220555" y="2950500"/>
            <a:ext cx="6896400" cy="995400"/>
          </a:xfrm>
          <a:prstGeom prst="rtTriangle">
            <a:avLst/>
          </a:prstGeom>
          <a:solidFill>
            <a:schemeClr val="accent5"/>
          </a:solid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34"/>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rgbClr val="FFFFFF"/>
        </a:solidFill>
      </p:bgPr>
    </p:bg>
    <p:spTree>
      <p:nvGrpSpPr>
        <p:cNvPr id="199" name="Shape 199"/>
        <p:cNvGrpSpPr/>
        <p:nvPr/>
      </p:nvGrpSpPr>
      <p:grpSpPr>
        <a:xfrm>
          <a:off x="0" y="0"/>
          <a:ext cx="0" cy="0"/>
          <a:chOff x="0" y="0"/>
          <a:chExt cx="0" cy="0"/>
        </a:xfrm>
      </p:grpSpPr>
      <p:sp>
        <p:nvSpPr>
          <p:cNvPr id="200" name="Google Shape;200;p35"/>
          <p:cNvSpPr/>
          <p:nvPr/>
        </p:nvSpPr>
        <p:spPr>
          <a:xfrm>
            <a:off x="-33475" y="0"/>
            <a:ext cx="9185700" cy="59763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5"/>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rgbClr val="FFFFFF"/>
              </a:buClr>
              <a:buSzPts val="4600"/>
              <a:buFont typeface="Quattrocento Sans"/>
              <a:buNone/>
              <a:defRPr b="1" sz="4600" cap="none">
                <a:solidFill>
                  <a:srgbClr val="FFFFFF"/>
                </a:solidFill>
              </a:defRPr>
            </a:lvl1pPr>
            <a:lvl2pPr lvl="1">
              <a:spcBef>
                <a:spcPts val="0"/>
              </a:spcBef>
              <a:spcAft>
                <a:spcPts val="0"/>
              </a:spcAft>
              <a:buClr>
                <a:srgbClr val="FFFFFF"/>
              </a:buClr>
              <a:buSzPts val="100"/>
              <a:buNone/>
              <a:defRPr sz="500">
                <a:solidFill>
                  <a:srgbClr val="FFFFFF"/>
                </a:solidFill>
              </a:defRPr>
            </a:lvl2pPr>
            <a:lvl3pPr lvl="2">
              <a:spcBef>
                <a:spcPts val="0"/>
              </a:spcBef>
              <a:spcAft>
                <a:spcPts val="0"/>
              </a:spcAft>
              <a:buClr>
                <a:srgbClr val="FFFFFF"/>
              </a:buClr>
              <a:buSzPts val="100"/>
              <a:buNone/>
              <a:defRPr sz="500">
                <a:solidFill>
                  <a:srgbClr val="FFFFFF"/>
                </a:solidFill>
              </a:defRPr>
            </a:lvl3pPr>
            <a:lvl4pPr lvl="3">
              <a:spcBef>
                <a:spcPts val="0"/>
              </a:spcBef>
              <a:spcAft>
                <a:spcPts val="0"/>
              </a:spcAft>
              <a:buClr>
                <a:srgbClr val="FFFFFF"/>
              </a:buClr>
              <a:buSzPts val="100"/>
              <a:buNone/>
              <a:defRPr sz="500">
                <a:solidFill>
                  <a:srgbClr val="FFFFFF"/>
                </a:solidFill>
              </a:defRPr>
            </a:lvl4pPr>
            <a:lvl5pPr lvl="4">
              <a:spcBef>
                <a:spcPts val="0"/>
              </a:spcBef>
              <a:spcAft>
                <a:spcPts val="0"/>
              </a:spcAft>
              <a:buClr>
                <a:srgbClr val="FFFFFF"/>
              </a:buClr>
              <a:buSzPts val="100"/>
              <a:buNone/>
              <a:defRPr sz="500">
                <a:solidFill>
                  <a:srgbClr val="FFFFFF"/>
                </a:solidFill>
              </a:defRPr>
            </a:lvl5pPr>
            <a:lvl6pPr lvl="5">
              <a:spcBef>
                <a:spcPts val="0"/>
              </a:spcBef>
              <a:spcAft>
                <a:spcPts val="0"/>
              </a:spcAft>
              <a:buClr>
                <a:srgbClr val="FFFFFF"/>
              </a:buClr>
              <a:buSzPts val="100"/>
              <a:buNone/>
              <a:defRPr sz="500">
                <a:solidFill>
                  <a:srgbClr val="FFFFFF"/>
                </a:solidFill>
              </a:defRPr>
            </a:lvl6pPr>
            <a:lvl7pPr lvl="6">
              <a:spcBef>
                <a:spcPts val="0"/>
              </a:spcBef>
              <a:spcAft>
                <a:spcPts val="0"/>
              </a:spcAft>
              <a:buClr>
                <a:srgbClr val="FFFFFF"/>
              </a:buClr>
              <a:buSzPts val="100"/>
              <a:buNone/>
              <a:defRPr sz="500">
                <a:solidFill>
                  <a:srgbClr val="FFFFFF"/>
                </a:solidFill>
              </a:defRPr>
            </a:lvl7pPr>
            <a:lvl8pPr lvl="7">
              <a:spcBef>
                <a:spcPts val="0"/>
              </a:spcBef>
              <a:spcAft>
                <a:spcPts val="0"/>
              </a:spcAft>
              <a:buClr>
                <a:srgbClr val="FFFFFF"/>
              </a:buClr>
              <a:buSzPts val="100"/>
              <a:buNone/>
              <a:defRPr sz="500">
                <a:solidFill>
                  <a:srgbClr val="FFFFFF"/>
                </a:solidFill>
              </a:defRPr>
            </a:lvl8pPr>
            <a:lvl9pPr lvl="8">
              <a:spcBef>
                <a:spcPts val="0"/>
              </a:spcBef>
              <a:spcAft>
                <a:spcPts val="0"/>
              </a:spcAft>
              <a:buClr>
                <a:srgbClr val="FFFFFF"/>
              </a:buClr>
              <a:buSzPts val="100"/>
              <a:buNone/>
              <a:defRPr sz="500">
                <a:solidFill>
                  <a:srgbClr val="FFFFFF"/>
                </a:solidFill>
              </a:defRPr>
            </a:lvl9pPr>
          </a:lstStyle>
          <a:p/>
        </p:txBody>
      </p:sp>
      <p:sp>
        <p:nvSpPr>
          <p:cNvPr id="202" name="Google Shape;202;p35"/>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EFEFEF"/>
              </a:buClr>
              <a:buSzPts val="2000"/>
              <a:buNone/>
              <a:defRPr sz="2000">
                <a:solidFill>
                  <a:srgbClr val="EFEFEF"/>
                </a:solidFill>
              </a:defRPr>
            </a:lvl1pPr>
            <a:lvl2pPr indent="-228600" lvl="1" marL="914400" algn="l">
              <a:spcBef>
                <a:spcPts val="360"/>
              </a:spcBef>
              <a:spcAft>
                <a:spcPts val="0"/>
              </a:spcAft>
              <a:buClr>
                <a:srgbClr val="EFEFEF"/>
              </a:buClr>
              <a:buSzPts val="1800"/>
              <a:buNone/>
              <a:defRPr sz="1800">
                <a:solidFill>
                  <a:srgbClr val="EFEFEF"/>
                </a:solidFill>
              </a:defRPr>
            </a:lvl2pPr>
            <a:lvl3pPr indent="-228600" lvl="2" marL="1371600" algn="l">
              <a:spcBef>
                <a:spcPts val="320"/>
              </a:spcBef>
              <a:spcAft>
                <a:spcPts val="0"/>
              </a:spcAft>
              <a:buClr>
                <a:srgbClr val="EFEFEF"/>
              </a:buClr>
              <a:buSzPts val="1600"/>
              <a:buNone/>
              <a:defRPr sz="1600">
                <a:solidFill>
                  <a:srgbClr val="EFEFEF"/>
                </a:solidFill>
              </a:defRPr>
            </a:lvl3pPr>
            <a:lvl4pPr indent="-228600" lvl="3" marL="1828800" algn="l">
              <a:spcBef>
                <a:spcPts val="280"/>
              </a:spcBef>
              <a:spcAft>
                <a:spcPts val="0"/>
              </a:spcAft>
              <a:buClr>
                <a:srgbClr val="EFEFEF"/>
              </a:buClr>
              <a:buSzPts val="1400"/>
              <a:buNone/>
              <a:defRPr sz="1400">
                <a:solidFill>
                  <a:srgbClr val="EFEFEF"/>
                </a:solidFill>
              </a:defRPr>
            </a:lvl4pPr>
            <a:lvl5pPr indent="-228600" lvl="4" marL="2286000" algn="l">
              <a:spcBef>
                <a:spcPts val="280"/>
              </a:spcBef>
              <a:spcAft>
                <a:spcPts val="0"/>
              </a:spcAft>
              <a:buClr>
                <a:srgbClr val="EFEFEF"/>
              </a:buClr>
              <a:buSzPts val="1400"/>
              <a:buNone/>
              <a:defRPr sz="1400">
                <a:solidFill>
                  <a:srgbClr val="EFEFEF"/>
                </a:solidFill>
              </a:defRPr>
            </a:lvl5pPr>
            <a:lvl6pPr indent="-228600" lvl="5" marL="2743200" algn="l">
              <a:spcBef>
                <a:spcPts val="280"/>
              </a:spcBef>
              <a:spcAft>
                <a:spcPts val="0"/>
              </a:spcAft>
              <a:buClr>
                <a:srgbClr val="EFEFEF"/>
              </a:buClr>
              <a:buSzPts val="1400"/>
              <a:buNone/>
              <a:defRPr sz="1400">
                <a:solidFill>
                  <a:srgbClr val="EFEFEF"/>
                </a:solidFill>
              </a:defRPr>
            </a:lvl6pPr>
            <a:lvl7pPr indent="-228600" lvl="6" marL="3200400" algn="l">
              <a:spcBef>
                <a:spcPts val="280"/>
              </a:spcBef>
              <a:spcAft>
                <a:spcPts val="0"/>
              </a:spcAft>
              <a:buClr>
                <a:srgbClr val="EFEFEF"/>
              </a:buClr>
              <a:buSzPts val="1400"/>
              <a:buNone/>
              <a:defRPr sz="1400">
                <a:solidFill>
                  <a:srgbClr val="EFEFEF"/>
                </a:solidFill>
              </a:defRPr>
            </a:lvl7pPr>
            <a:lvl8pPr indent="-228600" lvl="7" marL="3657600" algn="l">
              <a:spcBef>
                <a:spcPts val="280"/>
              </a:spcBef>
              <a:spcAft>
                <a:spcPts val="0"/>
              </a:spcAft>
              <a:buClr>
                <a:srgbClr val="EFEFEF"/>
              </a:buClr>
              <a:buSzPts val="1400"/>
              <a:buNone/>
              <a:defRPr sz="1400">
                <a:solidFill>
                  <a:srgbClr val="EFEFEF"/>
                </a:solidFill>
              </a:defRPr>
            </a:lvl8pPr>
            <a:lvl9pPr indent="-228600" lvl="8" marL="4114800" algn="l">
              <a:spcBef>
                <a:spcPts val="280"/>
              </a:spcBef>
              <a:spcAft>
                <a:spcPts val="0"/>
              </a:spcAft>
              <a:buClr>
                <a:srgbClr val="EFEFEF"/>
              </a:buClr>
              <a:buSzPts val="1400"/>
              <a:buNone/>
              <a:defRPr sz="1400">
                <a:solidFill>
                  <a:srgbClr val="EFEFEF"/>
                </a:solidFill>
              </a:defRPr>
            </a:lvl9pPr>
          </a:lstStyle>
          <a:p/>
        </p:txBody>
      </p:sp>
      <p:sp>
        <p:nvSpPr>
          <p:cNvPr id="203" name="Google Shape;203;p35"/>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bg>
      <p:bgPr>
        <a:solidFill>
          <a:srgbClr val="FFFFFF"/>
        </a:solidFill>
      </p:bgPr>
    </p:bg>
    <p:spTree>
      <p:nvGrpSpPr>
        <p:cNvPr id="204" name="Shape 204"/>
        <p:cNvGrpSpPr/>
        <p:nvPr/>
      </p:nvGrpSpPr>
      <p:grpSpPr>
        <a:xfrm>
          <a:off x="0" y="0"/>
          <a:ext cx="0" cy="0"/>
          <a:chOff x="0" y="0"/>
          <a:chExt cx="0" cy="0"/>
        </a:xfrm>
      </p:grpSpPr>
      <p:sp>
        <p:nvSpPr>
          <p:cNvPr id="205" name="Google Shape;205;p36"/>
          <p:cNvSpPr/>
          <p:nvPr/>
        </p:nvSpPr>
        <p:spPr>
          <a:xfrm>
            <a:off x="-33475" y="0"/>
            <a:ext cx="9185700" cy="5976300"/>
          </a:xfrm>
          <a:prstGeom prst="rect">
            <a:avLst/>
          </a:pr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6"/>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rgbClr val="FFFFFF"/>
              </a:buClr>
              <a:buSzPts val="4600"/>
              <a:buFont typeface="Quattrocento Sans"/>
              <a:buNone/>
              <a:defRPr b="1" sz="4600" cap="none">
                <a:solidFill>
                  <a:srgbClr val="FFFFFF"/>
                </a:solidFill>
              </a:defRPr>
            </a:lvl1pPr>
            <a:lvl2pPr lvl="1">
              <a:spcBef>
                <a:spcPts val="0"/>
              </a:spcBef>
              <a:spcAft>
                <a:spcPts val="0"/>
              </a:spcAft>
              <a:buClr>
                <a:srgbClr val="FFFFFF"/>
              </a:buClr>
              <a:buSzPts val="100"/>
              <a:buNone/>
              <a:defRPr sz="500">
                <a:solidFill>
                  <a:srgbClr val="FFFFFF"/>
                </a:solidFill>
              </a:defRPr>
            </a:lvl2pPr>
            <a:lvl3pPr lvl="2">
              <a:spcBef>
                <a:spcPts val="0"/>
              </a:spcBef>
              <a:spcAft>
                <a:spcPts val="0"/>
              </a:spcAft>
              <a:buClr>
                <a:srgbClr val="FFFFFF"/>
              </a:buClr>
              <a:buSzPts val="100"/>
              <a:buNone/>
              <a:defRPr sz="500">
                <a:solidFill>
                  <a:srgbClr val="FFFFFF"/>
                </a:solidFill>
              </a:defRPr>
            </a:lvl3pPr>
            <a:lvl4pPr lvl="3">
              <a:spcBef>
                <a:spcPts val="0"/>
              </a:spcBef>
              <a:spcAft>
                <a:spcPts val="0"/>
              </a:spcAft>
              <a:buClr>
                <a:srgbClr val="FFFFFF"/>
              </a:buClr>
              <a:buSzPts val="100"/>
              <a:buNone/>
              <a:defRPr sz="500">
                <a:solidFill>
                  <a:srgbClr val="FFFFFF"/>
                </a:solidFill>
              </a:defRPr>
            </a:lvl4pPr>
            <a:lvl5pPr lvl="4">
              <a:spcBef>
                <a:spcPts val="0"/>
              </a:spcBef>
              <a:spcAft>
                <a:spcPts val="0"/>
              </a:spcAft>
              <a:buClr>
                <a:srgbClr val="FFFFFF"/>
              </a:buClr>
              <a:buSzPts val="100"/>
              <a:buNone/>
              <a:defRPr sz="500">
                <a:solidFill>
                  <a:srgbClr val="FFFFFF"/>
                </a:solidFill>
              </a:defRPr>
            </a:lvl5pPr>
            <a:lvl6pPr lvl="5">
              <a:spcBef>
                <a:spcPts val="0"/>
              </a:spcBef>
              <a:spcAft>
                <a:spcPts val="0"/>
              </a:spcAft>
              <a:buClr>
                <a:srgbClr val="FFFFFF"/>
              </a:buClr>
              <a:buSzPts val="100"/>
              <a:buNone/>
              <a:defRPr sz="500">
                <a:solidFill>
                  <a:srgbClr val="FFFFFF"/>
                </a:solidFill>
              </a:defRPr>
            </a:lvl6pPr>
            <a:lvl7pPr lvl="6">
              <a:spcBef>
                <a:spcPts val="0"/>
              </a:spcBef>
              <a:spcAft>
                <a:spcPts val="0"/>
              </a:spcAft>
              <a:buClr>
                <a:srgbClr val="FFFFFF"/>
              </a:buClr>
              <a:buSzPts val="100"/>
              <a:buNone/>
              <a:defRPr sz="500">
                <a:solidFill>
                  <a:srgbClr val="FFFFFF"/>
                </a:solidFill>
              </a:defRPr>
            </a:lvl7pPr>
            <a:lvl8pPr lvl="7">
              <a:spcBef>
                <a:spcPts val="0"/>
              </a:spcBef>
              <a:spcAft>
                <a:spcPts val="0"/>
              </a:spcAft>
              <a:buClr>
                <a:srgbClr val="FFFFFF"/>
              </a:buClr>
              <a:buSzPts val="100"/>
              <a:buNone/>
              <a:defRPr sz="500">
                <a:solidFill>
                  <a:srgbClr val="FFFFFF"/>
                </a:solidFill>
              </a:defRPr>
            </a:lvl8pPr>
            <a:lvl9pPr lvl="8">
              <a:spcBef>
                <a:spcPts val="0"/>
              </a:spcBef>
              <a:spcAft>
                <a:spcPts val="0"/>
              </a:spcAft>
              <a:buClr>
                <a:srgbClr val="FFFFFF"/>
              </a:buClr>
              <a:buSzPts val="100"/>
              <a:buNone/>
              <a:defRPr sz="500">
                <a:solidFill>
                  <a:srgbClr val="FFFFFF"/>
                </a:solidFill>
              </a:defRPr>
            </a:lvl9pPr>
          </a:lstStyle>
          <a:p/>
        </p:txBody>
      </p:sp>
      <p:sp>
        <p:nvSpPr>
          <p:cNvPr id="207" name="Google Shape;207;p36"/>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EFEFEF"/>
              </a:buClr>
              <a:buSzPts val="2000"/>
              <a:buNone/>
              <a:defRPr sz="2000">
                <a:solidFill>
                  <a:srgbClr val="EFEFEF"/>
                </a:solidFill>
              </a:defRPr>
            </a:lvl1pPr>
            <a:lvl2pPr indent="-228600" lvl="1" marL="914400" algn="l">
              <a:spcBef>
                <a:spcPts val="360"/>
              </a:spcBef>
              <a:spcAft>
                <a:spcPts val="0"/>
              </a:spcAft>
              <a:buClr>
                <a:srgbClr val="EFEFEF"/>
              </a:buClr>
              <a:buSzPts val="1800"/>
              <a:buNone/>
              <a:defRPr sz="1800">
                <a:solidFill>
                  <a:srgbClr val="EFEFEF"/>
                </a:solidFill>
              </a:defRPr>
            </a:lvl2pPr>
            <a:lvl3pPr indent="-228600" lvl="2" marL="1371600" algn="l">
              <a:spcBef>
                <a:spcPts val="320"/>
              </a:spcBef>
              <a:spcAft>
                <a:spcPts val="0"/>
              </a:spcAft>
              <a:buClr>
                <a:srgbClr val="EFEFEF"/>
              </a:buClr>
              <a:buSzPts val="1600"/>
              <a:buNone/>
              <a:defRPr sz="1600">
                <a:solidFill>
                  <a:srgbClr val="EFEFEF"/>
                </a:solidFill>
              </a:defRPr>
            </a:lvl3pPr>
            <a:lvl4pPr indent="-228600" lvl="3" marL="1828800" algn="l">
              <a:spcBef>
                <a:spcPts val="280"/>
              </a:spcBef>
              <a:spcAft>
                <a:spcPts val="0"/>
              </a:spcAft>
              <a:buClr>
                <a:srgbClr val="EFEFEF"/>
              </a:buClr>
              <a:buSzPts val="1400"/>
              <a:buNone/>
              <a:defRPr sz="1400">
                <a:solidFill>
                  <a:srgbClr val="EFEFEF"/>
                </a:solidFill>
              </a:defRPr>
            </a:lvl4pPr>
            <a:lvl5pPr indent="-228600" lvl="4" marL="2286000" algn="l">
              <a:spcBef>
                <a:spcPts val="280"/>
              </a:spcBef>
              <a:spcAft>
                <a:spcPts val="0"/>
              </a:spcAft>
              <a:buClr>
                <a:srgbClr val="EFEFEF"/>
              </a:buClr>
              <a:buSzPts val="1400"/>
              <a:buNone/>
              <a:defRPr sz="1400">
                <a:solidFill>
                  <a:srgbClr val="EFEFEF"/>
                </a:solidFill>
              </a:defRPr>
            </a:lvl5pPr>
            <a:lvl6pPr indent="-228600" lvl="5" marL="2743200" algn="l">
              <a:spcBef>
                <a:spcPts val="280"/>
              </a:spcBef>
              <a:spcAft>
                <a:spcPts val="0"/>
              </a:spcAft>
              <a:buClr>
                <a:srgbClr val="EFEFEF"/>
              </a:buClr>
              <a:buSzPts val="1400"/>
              <a:buNone/>
              <a:defRPr sz="1400">
                <a:solidFill>
                  <a:srgbClr val="EFEFEF"/>
                </a:solidFill>
              </a:defRPr>
            </a:lvl6pPr>
            <a:lvl7pPr indent="-228600" lvl="6" marL="3200400" algn="l">
              <a:spcBef>
                <a:spcPts val="280"/>
              </a:spcBef>
              <a:spcAft>
                <a:spcPts val="0"/>
              </a:spcAft>
              <a:buClr>
                <a:srgbClr val="EFEFEF"/>
              </a:buClr>
              <a:buSzPts val="1400"/>
              <a:buNone/>
              <a:defRPr sz="1400">
                <a:solidFill>
                  <a:srgbClr val="EFEFEF"/>
                </a:solidFill>
              </a:defRPr>
            </a:lvl7pPr>
            <a:lvl8pPr indent="-228600" lvl="7" marL="3657600" algn="l">
              <a:spcBef>
                <a:spcPts val="280"/>
              </a:spcBef>
              <a:spcAft>
                <a:spcPts val="0"/>
              </a:spcAft>
              <a:buClr>
                <a:srgbClr val="EFEFEF"/>
              </a:buClr>
              <a:buSzPts val="1400"/>
              <a:buNone/>
              <a:defRPr sz="1400">
                <a:solidFill>
                  <a:srgbClr val="EFEFEF"/>
                </a:solidFill>
              </a:defRPr>
            </a:lvl8pPr>
            <a:lvl9pPr indent="-228600" lvl="8" marL="4114800" algn="l">
              <a:spcBef>
                <a:spcPts val="280"/>
              </a:spcBef>
              <a:spcAft>
                <a:spcPts val="0"/>
              </a:spcAft>
              <a:buClr>
                <a:srgbClr val="EFEFEF"/>
              </a:buClr>
              <a:buSzPts val="1400"/>
              <a:buNone/>
              <a:defRPr sz="1400">
                <a:solidFill>
                  <a:srgbClr val="EFEFEF"/>
                </a:solidFill>
              </a:defRPr>
            </a:lvl9pPr>
          </a:lstStyle>
          <a:p/>
        </p:txBody>
      </p:sp>
      <p:sp>
        <p:nvSpPr>
          <p:cNvPr id="208" name="Google Shape;208;p36"/>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1">
  <p:cSld name="SECTION_HEADER_1_1">
    <p:bg>
      <p:bgPr>
        <a:solidFill>
          <a:srgbClr val="FFFFFF"/>
        </a:solidFill>
      </p:bgPr>
    </p:bg>
    <p:spTree>
      <p:nvGrpSpPr>
        <p:cNvPr id="209" name="Shape 209"/>
        <p:cNvGrpSpPr/>
        <p:nvPr/>
      </p:nvGrpSpPr>
      <p:grpSpPr>
        <a:xfrm>
          <a:off x="0" y="0"/>
          <a:ext cx="0" cy="0"/>
          <a:chOff x="0" y="0"/>
          <a:chExt cx="0" cy="0"/>
        </a:xfrm>
      </p:grpSpPr>
      <p:sp>
        <p:nvSpPr>
          <p:cNvPr id="210" name="Google Shape;210;p37"/>
          <p:cNvSpPr/>
          <p:nvPr/>
        </p:nvSpPr>
        <p:spPr>
          <a:xfrm>
            <a:off x="-33475" y="0"/>
            <a:ext cx="9185700" cy="59763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7"/>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rgbClr val="FFFFFF"/>
              </a:buClr>
              <a:buSzPts val="4600"/>
              <a:buFont typeface="Quattrocento Sans"/>
              <a:buNone/>
              <a:defRPr b="1" sz="4600" cap="none">
                <a:solidFill>
                  <a:srgbClr val="FFFFFF"/>
                </a:solidFill>
              </a:defRPr>
            </a:lvl1pPr>
            <a:lvl2pPr lvl="1">
              <a:spcBef>
                <a:spcPts val="0"/>
              </a:spcBef>
              <a:spcAft>
                <a:spcPts val="0"/>
              </a:spcAft>
              <a:buClr>
                <a:srgbClr val="FFFFFF"/>
              </a:buClr>
              <a:buSzPts val="100"/>
              <a:buNone/>
              <a:defRPr sz="500">
                <a:solidFill>
                  <a:srgbClr val="FFFFFF"/>
                </a:solidFill>
              </a:defRPr>
            </a:lvl2pPr>
            <a:lvl3pPr lvl="2">
              <a:spcBef>
                <a:spcPts val="0"/>
              </a:spcBef>
              <a:spcAft>
                <a:spcPts val="0"/>
              </a:spcAft>
              <a:buClr>
                <a:srgbClr val="FFFFFF"/>
              </a:buClr>
              <a:buSzPts val="100"/>
              <a:buNone/>
              <a:defRPr sz="500">
                <a:solidFill>
                  <a:srgbClr val="FFFFFF"/>
                </a:solidFill>
              </a:defRPr>
            </a:lvl3pPr>
            <a:lvl4pPr lvl="3">
              <a:spcBef>
                <a:spcPts val="0"/>
              </a:spcBef>
              <a:spcAft>
                <a:spcPts val="0"/>
              </a:spcAft>
              <a:buClr>
                <a:srgbClr val="FFFFFF"/>
              </a:buClr>
              <a:buSzPts val="100"/>
              <a:buNone/>
              <a:defRPr sz="500">
                <a:solidFill>
                  <a:srgbClr val="FFFFFF"/>
                </a:solidFill>
              </a:defRPr>
            </a:lvl4pPr>
            <a:lvl5pPr lvl="4">
              <a:spcBef>
                <a:spcPts val="0"/>
              </a:spcBef>
              <a:spcAft>
                <a:spcPts val="0"/>
              </a:spcAft>
              <a:buClr>
                <a:srgbClr val="FFFFFF"/>
              </a:buClr>
              <a:buSzPts val="100"/>
              <a:buNone/>
              <a:defRPr sz="500">
                <a:solidFill>
                  <a:srgbClr val="FFFFFF"/>
                </a:solidFill>
              </a:defRPr>
            </a:lvl5pPr>
            <a:lvl6pPr lvl="5">
              <a:spcBef>
                <a:spcPts val="0"/>
              </a:spcBef>
              <a:spcAft>
                <a:spcPts val="0"/>
              </a:spcAft>
              <a:buClr>
                <a:srgbClr val="FFFFFF"/>
              </a:buClr>
              <a:buSzPts val="100"/>
              <a:buNone/>
              <a:defRPr sz="500">
                <a:solidFill>
                  <a:srgbClr val="FFFFFF"/>
                </a:solidFill>
              </a:defRPr>
            </a:lvl6pPr>
            <a:lvl7pPr lvl="6">
              <a:spcBef>
                <a:spcPts val="0"/>
              </a:spcBef>
              <a:spcAft>
                <a:spcPts val="0"/>
              </a:spcAft>
              <a:buClr>
                <a:srgbClr val="FFFFFF"/>
              </a:buClr>
              <a:buSzPts val="100"/>
              <a:buNone/>
              <a:defRPr sz="500">
                <a:solidFill>
                  <a:srgbClr val="FFFFFF"/>
                </a:solidFill>
              </a:defRPr>
            </a:lvl7pPr>
            <a:lvl8pPr lvl="7">
              <a:spcBef>
                <a:spcPts val="0"/>
              </a:spcBef>
              <a:spcAft>
                <a:spcPts val="0"/>
              </a:spcAft>
              <a:buClr>
                <a:srgbClr val="FFFFFF"/>
              </a:buClr>
              <a:buSzPts val="100"/>
              <a:buNone/>
              <a:defRPr sz="500">
                <a:solidFill>
                  <a:srgbClr val="FFFFFF"/>
                </a:solidFill>
              </a:defRPr>
            </a:lvl8pPr>
            <a:lvl9pPr lvl="8">
              <a:spcBef>
                <a:spcPts val="0"/>
              </a:spcBef>
              <a:spcAft>
                <a:spcPts val="0"/>
              </a:spcAft>
              <a:buClr>
                <a:srgbClr val="FFFFFF"/>
              </a:buClr>
              <a:buSzPts val="100"/>
              <a:buNone/>
              <a:defRPr sz="500">
                <a:solidFill>
                  <a:srgbClr val="FFFFFF"/>
                </a:solidFill>
              </a:defRPr>
            </a:lvl9pPr>
          </a:lstStyle>
          <a:p/>
        </p:txBody>
      </p:sp>
      <p:sp>
        <p:nvSpPr>
          <p:cNvPr id="212" name="Google Shape;212;p37"/>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EFEFEF"/>
              </a:buClr>
              <a:buSzPts val="2000"/>
              <a:buNone/>
              <a:defRPr sz="2000">
                <a:solidFill>
                  <a:srgbClr val="EFEFEF"/>
                </a:solidFill>
              </a:defRPr>
            </a:lvl1pPr>
            <a:lvl2pPr indent="-228600" lvl="1" marL="914400" algn="l">
              <a:spcBef>
                <a:spcPts val="360"/>
              </a:spcBef>
              <a:spcAft>
                <a:spcPts val="0"/>
              </a:spcAft>
              <a:buClr>
                <a:srgbClr val="EFEFEF"/>
              </a:buClr>
              <a:buSzPts val="1800"/>
              <a:buNone/>
              <a:defRPr sz="1800">
                <a:solidFill>
                  <a:srgbClr val="EFEFEF"/>
                </a:solidFill>
              </a:defRPr>
            </a:lvl2pPr>
            <a:lvl3pPr indent="-228600" lvl="2" marL="1371600" algn="l">
              <a:spcBef>
                <a:spcPts val="320"/>
              </a:spcBef>
              <a:spcAft>
                <a:spcPts val="0"/>
              </a:spcAft>
              <a:buClr>
                <a:srgbClr val="EFEFEF"/>
              </a:buClr>
              <a:buSzPts val="1600"/>
              <a:buNone/>
              <a:defRPr sz="1600">
                <a:solidFill>
                  <a:srgbClr val="EFEFEF"/>
                </a:solidFill>
              </a:defRPr>
            </a:lvl3pPr>
            <a:lvl4pPr indent="-228600" lvl="3" marL="1828800" algn="l">
              <a:spcBef>
                <a:spcPts val="280"/>
              </a:spcBef>
              <a:spcAft>
                <a:spcPts val="0"/>
              </a:spcAft>
              <a:buClr>
                <a:srgbClr val="EFEFEF"/>
              </a:buClr>
              <a:buSzPts val="1400"/>
              <a:buNone/>
              <a:defRPr sz="1400">
                <a:solidFill>
                  <a:srgbClr val="EFEFEF"/>
                </a:solidFill>
              </a:defRPr>
            </a:lvl4pPr>
            <a:lvl5pPr indent="-228600" lvl="4" marL="2286000" algn="l">
              <a:spcBef>
                <a:spcPts val="280"/>
              </a:spcBef>
              <a:spcAft>
                <a:spcPts val="0"/>
              </a:spcAft>
              <a:buClr>
                <a:srgbClr val="EFEFEF"/>
              </a:buClr>
              <a:buSzPts val="1400"/>
              <a:buNone/>
              <a:defRPr sz="1400">
                <a:solidFill>
                  <a:srgbClr val="EFEFEF"/>
                </a:solidFill>
              </a:defRPr>
            </a:lvl5pPr>
            <a:lvl6pPr indent="-228600" lvl="5" marL="2743200" algn="l">
              <a:spcBef>
                <a:spcPts val="280"/>
              </a:spcBef>
              <a:spcAft>
                <a:spcPts val="0"/>
              </a:spcAft>
              <a:buClr>
                <a:srgbClr val="EFEFEF"/>
              </a:buClr>
              <a:buSzPts val="1400"/>
              <a:buNone/>
              <a:defRPr sz="1400">
                <a:solidFill>
                  <a:srgbClr val="EFEFEF"/>
                </a:solidFill>
              </a:defRPr>
            </a:lvl6pPr>
            <a:lvl7pPr indent="-228600" lvl="6" marL="3200400" algn="l">
              <a:spcBef>
                <a:spcPts val="280"/>
              </a:spcBef>
              <a:spcAft>
                <a:spcPts val="0"/>
              </a:spcAft>
              <a:buClr>
                <a:srgbClr val="EFEFEF"/>
              </a:buClr>
              <a:buSzPts val="1400"/>
              <a:buNone/>
              <a:defRPr sz="1400">
                <a:solidFill>
                  <a:srgbClr val="EFEFEF"/>
                </a:solidFill>
              </a:defRPr>
            </a:lvl7pPr>
            <a:lvl8pPr indent="-228600" lvl="7" marL="3657600" algn="l">
              <a:spcBef>
                <a:spcPts val="280"/>
              </a:spcBef>
              <a:spcAft>
                <a:spcPts val="0"/>
              </a:spcAft>
              <a:buClr>
                <a:srgbClr val="EFEFEF"/>
              </a:buClr>
              <a:buSzPts val="1400"/>
              <a:buNone/>
              <a:defRPr sz="1400">
                <a:solidFill>
                  <a:srgbClr val="EFEFEF"/>
                </a:solidFill>
              </a:defRPr>
            </a:lvl8pPr>
            <a:lvl9pPr indent="-228600" lvl="8" marL="4114800" algn="l">
              <a:spcBef>
                <a:spcPts val="280"/>
              </a:spcBef>
              <a:spcAft>
                <a:spcPts val="0"/>
              </a:spcAft>
              <a:buClr>
                <a:srgbClr val="EFEFEF"/>
              </a:buClr>
              <a:buSzPts val="1400"/>
              <a:buNone/>
              <a:defRPr sz="1400">
                <a:solidFill>
                  <a:srgbClr val="EFEFEF"/>
                </a:solidFill>
              </a:defRPr>
            </a:lvl9pPr>
          </a:lstStyle>
          <a:p/>
        </p:txBody>
      </p:sp>
      <p:sp>
        <p:nvSpPr>
          <p:cNvPr id="213" name="Google Shape;213;p3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14" name="Google Shape;214;p37"/>
          <p:cNvSpPr/>
          <p:nvPr/>
        </p:nvSpPr>
        <p:spPr>
          <a:xfrm>
            <a:off x="-33475" y="5976300"/>
            <a:ext cx="7476900" cy="881700"/>
          </a:xfrm>
          <a:prstGeom prst="rtTriangle">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15" name="Shape 215"/>
        <p:cNvGrpSpPr/>
        <p:nvPr/>
      </p:nvGrpSpPr>
      <p:grpSpPr>
        <a:xfrm>
          <a:off x="0" y="0"/>
          <a:ext cx="0" cy="0"/>
          <a:chOff x="0" y="0"/>
          <a:chExt cx="0" cy="0"/>
        </a:xfrm>
      </p:grpSpPr>
      <p:sp>
        <p:nvSpPr>
          <p:cNvPr id="216" name="Google Shape;216;p38"/>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17" name="Google Shape;217;p38"/>
          <p:cNvSpPr txBox="1"/>
          <p:nvPr>
            <p:ph idx="1" type="body"/>
          </p:nvPr>
        </p:nvSpPr>
        <p:spPr>
          <a:xfrm>
            <a:off x="457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18" name="Google Shape;218;p38"/>
          <p:cNvSpPr txBox="1"/>
          <p:nvPr>
            <p:ph idx="2" type="body"/>
          </p:nvPr>
        </p:nvSpPr>
        <p:spPr>
          <a:xfrm>
            <a:off x="4648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19" name="Google Shape;219;p3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1">
  <p:cSld name="TWO_OBJECTS_1">
    <p:spTree>
      <p:nvGrpSpPr>
        <p:cNvPr id="220" name="Shape 220"/>
        <p:cNvGrpSpPr/>
        <p:nvPr/>
      </p:nvGrpSpPr>
      <p:grpSpPr>
        <a:xfrm>
          <a:off x="0" y="0"/>
          <a:ext cx="0" cy="0"/>
          <a:chOff x="0" y="0"/>
          <a:chExt cx="0" cy="0"/>
        </a:xfrm>
      </p:grpSpPr>
      <p:sp>
        <p:nvSpPr>
          <p:cNvPr id="221" name="Google Shape;221;p39"/>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22" name="Google Shape;222;p39"/>
          <p:cNvSpPr txBox="1"/>
          <p:nvPr>
            <p:ph idx="1" type="body"/>
          </p:nvPr>
        </p:nvSpPr>
        <p:spPr>
          <a:xfrm>
            <a:off x="457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23" name="Google Shape;223;p39"/>
          <p:cNvSpPr txBox="1"/>
          <p:nvPr>
            <p:ph idx="2" type="body"/>
          </p:nvPr>
        </p:nvSpPr>
        <p:spPr>
          <a:xfrm>
            <a:off x="4648200" y="1219200"/>
            <a:ext cx="4038600" cy="49071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24" name="Google Shape;224;p39"/>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25" name="Google Shape;225;p39"/>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26" name="Shape 226"/>
        <p:cNvGrpSpPr/>
        <p:nvPr/>
      </p:nvGrpSpPr>
      <p:grpSpPr>
        <a:xfrm>
          <a:off x="0" y="0"/>
          <a:ext cx="0" cy="0"/>
          <a:chOff x="0" y="0"/>
          <a:chExt cx="0" cy="0"/>
        </a:xfrm>
      </p:grpSpPr>
      <p:sp>
        <p:nvSpPr>
          <p:cNvPr id="227" name="Google Shape;227;p40"/>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4400"/>
              <a:buFont typeface="Quattrocento Sans"/>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28" name="Google Shape;228;p40"/>
          <p:cNvSpPr txBox="1"/>
          <p:nvPr>
            <p:ph idx="1" type="body"/>
          </p:nvPr>
        </p:nvSpPr>
        <p:spPr>
          <a:xfrm>
            <a:off x="457200" y="1219200"/>
            <a:ext cx="4040100" cy="6399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accent4"/>
              </a:buClr>
              <a:buSzPts val="2400"/>
              <a:buNone/>
              <a:defRPr b="1" sz="2400"/>
            </a:lvl1pPr>
            <a:lvl2pPr indent="-228600" lvl="1" marL="914400" algn="l">
              <a:spcBef>
                <a:spcPts val="400"/>
              </a:spcBef>
              <a:spcAft>
                <a:spcPts val="0"/>
              </a:spcAft>
              <a:buClr>
                <a:schemeClr val="accent3"/>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29" name="Google Shape;229;p40"/>
          <p:cNvSpPr txBox="1"/>
          <p:nvPr>
            <p:ph idx="2" type="body"/>
          </p:nvPr>
        </p:nvSpPr>
        <p:spPr>
          <a:xfrm>
            <a:off x="457200" y="1905000"/>
            <a:ext cx="4040100" cy="4221300"/>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accent4"/>
              </a:buClr>
              <a:buSzPts val="2400"/>
              <a:buChar char="•"/>
              <a:defRPr sz="2400"/>
            </a:lvl1pPr>
            <a:lvl2pPr indent="-355600" lvl="1" marL="914400" algn="l">
              <a:spcBef>
                <a:spcPts val="400"/>
              </a:spcBef>
              <a:spcAft>
                <a:spcPts val="0"/>
              </a:spcAft>
              <a:buClr>
                <a:schemeClr val="accent3"/>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30" name="Google Shape;230;p40"/>
          <p:cNvSpPr txBox="1"/>
          <p:nvPr>
            <p:ph idx="3" type="body"/>
          </p:nvPr>
        </p:nvSpPr>
        <p:spPr>
          <a:xfrm>
            <a:off x="4645025" y="1219200"/>
            <a:ext cx="4041900" cy="639900"/>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accent4"/>
              </a:buClr>
              <a:buSzPts val="2400"/>
              <a:buNone/>
              <a:defRPr b="1" sz="2400"/>
            </a:lvl1pPr>
            <a:lvl2pPr indent="-228600" lvl="1" marL="914400" algn="l">
              <a:spcBef>
                <a:spcPts val="400"/>
              </a:spcBef>
              <a:spcAft>
                <a:spcPts val="0"/>
              </a:spcAft>
              <a:buClr>
                <a:schemeClr val="accent3"/>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231" name="Google Shape;231;p40"/>
          <p:cNvSpPr txBox="1"/>
          <p:nvPr>
            <p:ph idx="4" type="body"/>
          </p:nvPr>
        </p:nvSpPr>
        <p:spPr>
          <a:xfrm>
            <a:off x="4645025" y="1905000"/>
            <a:ext cx="4041900" cy="4221300"/>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accent4"/>
              </a:buClr>
              <a:buSzPts val="2400"/>
              <a:buChar char="•"/>
              <a:defRPr sz="2400"/>
            </a:lvl1pPr>
            <a:lvl2pPr indent="-355600" lvl="1" marL="914400" algn="l">
              <a:spcBef>
                <a:spcPts val="400"/>
              </a:spcBef>
              <a:spcAft>
                <a:spcPts val="0"/>
              </a:spcAft>
              <a:buClr>
                <a:schemeClr val="accent3"/>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232" name="Google Shape;232;p40"/>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33" name="Shape 233"/>
        <p:cNvGrpSpPr/>
        <p:nvPr/>
      </p:nvGrpSpPr>
      <p:grpSpPr>
        <a:xfrm>
          <a:off x="0" y="0"/>
          <a:ext cx="0" cy="0"/>
          <a:chOff x="0" y="0"/>
          <a:chExt cx="0" cy="0"/>
        </a:xfrm>
      </p:grpSpPr>
      <p:sp>
        <p:nvSpPr>
          <p:cNvPr id="234" name="Google Shape;234;p41"/>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35" name="Google Shape;235;p4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236" name="Shape 236"/>
        <p:cNvGrpSpPr/>
        <p:nvPr/>
      </p:nvGrpSpPr>
      <p:grpSpPr>
        <a:xfrm>
          <a:off x="0" y="0"/>
          <a:ext cx="0" cy="0"/>
          <a:chOff x="0" y="0"/>
          <a:chExt cx="0" cy="0"/>
        </a:xfrm>
      </p:grpSpPr>
      <p:sp>
        <p:nvSpPr>
          <p:cNvPr id="237" name="Google Shape;237;p42"/>
          <p:cNvSpPr txBox="1"/>
          <p:nvPr>
            <p:ph type="title"/>
          </p:nvPr>
        </p:nvSpPr>
        <p:spPr>
          <a:xfrm>
            <a:off x="457200" y="274638"/>
            <a:ext cx="64008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38" name="Google Shape;238;p4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39" name="Google Shape;239;p42"/>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40" name="Shape 240"/>
        <p:cNvGrpSpPr/>
        <p:nvPr/>
      </p:nvGrpSpPr>
      <p:grpSpPr>
        <a:xfrm>
          <a:off x="0" y="0"/>
          <a:ext cx="0" cy="0"/>
          <a:chOff x="0" y="0"/>
          <a:chExt cx="0" cy="0"/>
        </a:xfrm>
      </p:grpSpPr>
      <p:sp>
        <p:nvSpPr>
          <p:cNvPr id="241" name="Google Shape;241;p43"/>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1">
  <p:cSld name="BLANK_1">
    <p:spTree>
      <p:nvGrpSpPr>
        <p:cNvPr id="242" name="Shape 242"/>
        <p:cNvGrpSpPr/>
        <p:nvPr/>
      </p:nvGrpSpPr>
      <p:grpSpPr>
        <a:xfrm>
          <a:off x="0" y="0"/>
          <a:ext cx="0" cy="0"/>
          <a:chOff x="0" y="0"/>
          <a:chExt cx="0" cy="0"/>
        </a:xfrm>
      </p:grpSpPr>
      <p:sp>
        <p:nvSpPr>
          <p:cNvPr id="243" name="Google Shape;243;p44"/>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244" name="Google Shape;244;p44"/>
          <p:cNvSpPr txBox="1"/>
          <p:nvPr/>
        </p:nvSpPr>
        <p:spPr>
          <a:xfrm>
            <a:off x="521750" y="1924175"/>
            <a:ext cx="75876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sz="4200">
                <a:solidFill>
                  <a:schemeClr val="accent4"/>
                </a:solidFill>
                <a:latin typeface="Proxima Nova"/>
                <a:ea typeface="Proxima Nova"/>
                <a:cs typeface="Proxima Nova"/>
                <a:sym typeface="Proxima Nova"/>
              </a:rPr>
              <a:t>Thank you! </a:t>
            </a:r>
            <a:endParaRPr sz="4200">
              <a:solidFill>
                <a:schemeClr val="accent4"/>
              </a:solidFill>
              <a:latin typeface="Proxima Nova"/>
              <a:ea typeface="Proxima Nova"/>
              <a:cs typeface="Proxima Nova"/>
              <a:sym typeface="Proxima Nova"/>
            </a:endParaRPr>
          </a:p>
          <a:p>
            <a:pPr indent="0" lvl="0" marL="0" rtl="0" algn="l">
              <a:spcBef>
                <a:spcPts val="0"/>
              </a:spcBef>
              <a:spcAft>
                <a:spcPts val="0"/>
              </a:spcAft>
              <a:buNone/>
            </a:pPr>
            <a:r>
              <a:t/>
            </a:r>
            <a:endParaRPr sz="4200">
              <a:solidFill>
                <a:schemeClr val="accent4"/>
              </a:solidFill>
              <a:latin typeface="Proxima Nova"/>
              <a:ea typeface="Proxima Nova"/>
              <a:cs typeface="Proxima Nova"/>
              <a:sym typeface="Proxima Nova"/>
            </a:endParaRPr>
          </a:p>
          <a:p>
            <a:pPr indent="0" lvl="0" marL="0" rtl="0" algn="l">
              <a:spcBef>
                <a:spcPts val="0"/>
              </a:spcBef>
              <a:spcAft>
                <a:spcPts val="0"/>
              </a:spcAft>
              <a:buNone/>
            </a:pPr>
            <a:r>
              <a:rPr lang="en-US" sz="3000">
                <a:solidFill>
                  <a:schemeClr val="accent4"/>
                </a:solidFill>
                <a:latin typeface="Proxima Nova"/>
                <a:ea typeface="Proxima Nova"/>
                <a:cs typeface="Proxima Nova"/>
                <a:sym typeface="Proxima Nova"/>
              </a:rPr>
              <a:t>Contact | </a:t>
            </a:r>
            <a:r>
              <a:rPr lang="en-US" sz="3000" u="sng">
                <a:solidFill>
                  <a:schemeClr val="hlink"/>
                </a:solidFill>
                <a:latin typeface="Proxima Nova"/>
                <a:ea typeface="Proxima Nova"/>
                <a:cs typeface="Proxima Nova"/>
                <a:sym typeface="Proxima Nova"/>
                <a:hlinkClick r:id="rId2"/>
              </a:rPr>
              <a:t>nysfptraining.org/</a:t>
            </a:r>
            <a:r>
              <a:rPr lang="en-US" sz="3000">
                <a:solidFill>
                  <a:schemeClr val="accent4"/>
                </a:solidFill>
                <a:latin typeface="Proxima Nova"/>
                <a:ea typeface="Proxima Nova"/>
                <a:cs typeface="Proxima Nova"/>
                <a:sym typeface="Proxima Nova"/>
              </a:rPr>
              <a:t>  </a:t>
            </a:r>
            <a:endParaRPr sz="3000">
              <a:solidFill>
                <a:schemeClr val="accent4"/>
              </a:solidFill>
              <a:latin typeface="Proxima Nova"/>
              <a:ea typeface="Proxima Nova"/>
              <a:cs typeface="Proxima Nova"/>
              <a:sym typeface="Proxima Nova"/>
            </a:endParaRPr>
          </a:p>
          <a:p>
            <a:pPr indent="0" lvl="0" marL="0" rtl="0" algn="l">
              <a:spcBef>
                <a:spcPts val="0"/>
              </a:spcBef>
              <a:spcAft>
                <a:spcPts val="0"/>
              </a:spcAft>
              <a:buNone/>
            </a:pPr>
            <a:r>
              <a:rPr lang="en-US" sz="3000">
                <a:solidFill>
                  <a:schemeClr val="accent4"/>
                </a:solidFill>
                <a:latin typeface="Proxima Nova"/>
                <a:ea typeface="Proxima Nova"/>
                <a:cs typeface="Proxima Nova"/>
                <a:sym typeface="Proxima Nova"/>
              </a:rPr>
              <a:t>Connect | </a:t>
            </a:r>
            <a:r>
              <a:rPr lang="en-US" sz="3000" u="sng">
                <a:solidFill>
                  <a:schemeClr val="hlink"/>
                </a:solidFill>
                <a:latin typeface="Proxima Nova"/>
                <a:ea typeface="Proxima Nova"/>
                <a:cs typeface="Proxima Nova"/>
                <a:sym typeface="Proxima Nova"/>
                <a:hlinkClick r:id="rId3"/>
              </a:rPr>
              <a:t>nysfptraining.org/enews/</a:t>
            </a:r>
            <a:r>
              <a:rPr lang="en-US" sz="3000">
                <a:solidFill>
                  <a:schemeClr val="accent4"/>
                </a:solidFill>
                <a:latin typeface="Proxima Nova"/>
                <a:ea typeface="Proxima Nova"/>
                <a:cs typeface="Proxima Nova"/>
                <a:sym typeface="Proxima Nova"/>
              </a:rPr>
              <a:t> </a:t>
            </a:r>
            <a:endParaRPr sz="3000">
              <a:solidFill>
                <a:schemeClr val="accent4"/>
              </a:solidFill>
              <a:latin typeface="Proxima Nova"/>
              <a:ea typeface="Proxima Nova"/>
              <a:cs typeface="Proxima Nova"/>
              <a:sym typeface="Proxima Nova"/>
            </a:endParaRPr>
          </a:p>
        </p:txBody>
      </p:sp>
      <p:sp>
        <p:nvSpPr>
          <p:cNvPr id="245" name="Google Shape;245;p44"/>
          <p:cNvSpPr/>
          <p:nvPr/>
        </p:nvSpPr>
        <p:spPr>
          <a:xfrm>
            <a:off x="0" y="6086837"/>
            <a:ext cx="7468500" cy="792000"/>
          </a:xfrm>
          <a:prstGeom prst="rtTriangle">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46" name="Shape 246"/>
        <p:cNvGrpSpPr/>
        <p:nvPr/>
      </p:nvGrpSpPr>
      <p:grpSpPr>
        <a:xfrm>
          <a:off x="0" y="0"/>
          <a:ext cx="0" cy="0"/>
          <a:chOff x="0" y="0"/>
          <a:chExt cx="0" cy="0"/>
        </a:xfrm>
      </p:grpSpPr>
      <p:sp>
        <p:nvSpPr>
          <p:cNvPr id="247" name="Google Shape;247;p45"/>
          <p:cNvSpPr txBox="1"/>
          <p:nvPr>
            <p:ph type="title"/>
          </p:nvPr>
        </p:nvSpPr>
        <p:spPr>
          <a:xfrm>
            <a:off x="457200" y="273050"/>
            <a:ext cx="3008400" cy="11619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Quattrocento Sans"/>
              <a:buNone/>
              <a:defRPr b="1" sz="3200"/>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48" name="Google Shape;248;p45"/>
          <p:cNvSpPr txBox="1"/>
          <p:nvPr>
            <p:ph idx="1" type="body"/>
          </p:nvPr>
        </p:nvSpPr>
        <p:spPr>
          <a:xfrm>
            <a:off x="3575050" y="273050"/>
            <a:ext cx="5111700" cy="5853000"/>
          </a:xfrm>
          <a:prstGeom prst="rect">
            <a:avLst/>
          </a:prstGeom>
          <a:noFill/>
          <a:ln>
            <a:noFill/>
          </a:ln>
        </p:spPr>
        <p:txBody>
          <a:bodyPr anchorCtr="0" anchor="t" bIns="45700" lIns="91425" spcFirstLastPara="1" rIns="91425" wrap="square" tIns="45700">
            <a:noAutofit/>
          </a:bodyPr>
          <a:lstStyle>
            <a:lvl1pPr indent="-419100" lvl="0" marL="457200" algn="l">
              <a:spcBef>
                <a:spcPts val="600"/>
              </a:spcBef>
              <a:spcAft>
                <a:spcPts val="0"/>
              </a:spcAft>
              <a:buClr>
                <a:schemeClr val="accent4"/>
              </a:buClr>
              <a:buSzPts val="3000"/>
              <a:buChar char="•"/>
              <a:defRPr sz="3000"/>
            </a:lvl1pPr>
            <a:lvl2pPr indent="-406400" lvl="1" marL="914400" algn="l">
              <a:spcBef>
                <a:spcPts val="560"/>
              </a:spcBef>
              <a:spcAft>
                <a:spcPts val="0"/>
              </a:spcAft>
              <a:buClr>
                <a:schemeClr val="accent3"/>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249" name="Google Shape;249;p45"/>
          <p:cNvSpPr txBox="1"/>
          <p:nvPr>
            <p:ph idx="2" type="body"/>
          </p:nvPr>
        </p:nvSpPr>
        <p:spPr>
          <a:xfrm>
            <a:off x="457200" y="1435100"/>
            <a:ext cx="3008400" cy="4691100"/>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accent4"/>
              </a:buClr>
              <a:buSzPts val="1400"/>
              <a:buNone/>
              <a:defRPr sz="1400"/>
            </a:lvl1pPr>
            <a:lvl2pPr indent="-228600" lvl="1" marL="914400" algn="l">
              <a:spcBef>
                <a:spcPts val="240"/>
              </a:spcBef>
              <a:spcAft>
                <a:spcPts val="0"/>
              </a:spcAft>
              <a:buClr>
                <a:schemeClr val="accent3"/>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50" name="Google Shape;250;p45"/>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51" name="Google Shape;251;p45"/>
          <p:cNvCxnSpPr/>
          <p:nvPr/>
        </p:nvCxnSpPr>
        <p:spPr>
          <a:xfrm>
            <a:off x="3429000" y="228600"/>
            <a:ext cx="0" cy="5943600"/>
          </a:xfrm>
          <a:prstGeom prst="straightConnector1">
            <a:avLst/>
          </a:prstGeom>
          <a:noFill/>
          <a:ln cap="flat" cmpd="sng" w="76200">
            <a:solidFill>
              <a:schemeClr val="accent1"/>
            </a:solidFill>
            <a:prstDash val="solid"/>
            <a:round/>
            <a:headEnd len="sm" w="sm" type="none"/>
            <a:tailEnd len="sm" w="sm" type="none"/>
          </a:ln>
        </p:spPr>
      </p:cxn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52" name="Shape 252"/>
        <p:cNvGrpSpPr/>
        <p:nvPr/>
      </p:nvGrpSpPr>
      <p:grpSpPr>
        <a:xfrm>
          <a:off x="0" y="0"/>
          <a:ext cx="0" cy="0"/>
          <a:chOff x="0" y="0"/>
          <a:chExt cx="0" cy="0"/>
        </a:xfrm>
      </p:grpSpPr>
      <p:sp>
        <p:nvSpPr>
          <p:cNvPr id="253" name="Google Shape;253;p46"/>
          <p:cNvSpPr txBox="1"/>
          <p:nvPr>
            <p:ph type="title"/>
          </p:nvPr>
        </p:nvSpPr>
        <p:spPr>
          <a:xfrm>
            <a:off x="1792288" y="4800600"/>
            <a:ext cx="5486400" cy="5667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2000"/>
              <a:buFont typeface="Quattrocento Sans"/>
              <a:buNone/>
              <a:defRPr b="1" sz="2000"/>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54" name="Google Shape;254;p46"/>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algn="l">
              <a:spcBef>
                <a:spcPts val="640"/>
              </a:spcBef>
              <a:spcAft>
                <a:spcPts val="0"/>
              </a:spcAft>
              <a:buClr>
                <a:schemeClr val="accent4"/>
              </a:buClr>
              <a:buSzPts val="3200"/>
              <a:buFont typeface="Arial"/>
              <a:buNone/>
              <a:defRPr b="0" i="0" sz="3200" u="none" cap="none" strike="noStrike">
                <a:solidFill>
                  <a:schemeClr val="accent4"/>
                </a:solidFill>
                <a:latin typeface="Quattrocento Sans"/>
                <a:ea typeface="Quattrocento Sans"/>
                <a:cs typeface="Quattrocento Sans"/>
                <a:sym typeface="Quattrocento Sans"/>
              </a:defRPr>
            </a:lvl1pPr>
            <a:lvl2pPr lvl="1" marR="0" algn="l">
              <a:spcBef>
                <a:spcPts val="560"/>
              </a:spcBef>
              <a:spcAft>
                <a:spcPts val="0"/>
              </a:spcAft>
              <a:buClr>
                <a:schemeClr val="accent3"/>
              </a:buClr>
              <a:buSzPts val="2800"/>
              <a:buFont typeface="Arial"/>
              <a:buNone/>
              <a:defRPr b="0" i="0" sz="2800" u="none" cap="none" strike="noStrike">
                <a:solidFill>
                  <a:schemeClr val="accent3"/>
                </a:solidFill>
                <a:latin typeface="Quattrocento Sans"/>
                <a:ea typeface="Quattrocento Sans"/>
                <a:cs typeface="Quattrocento Sans"/>
                <a:sym typeface="Quattrocento Sans"/>
              </a:defRPr>
            </a:lvl2pPr>
            <a:lvl3pPr lvl="2" marR="0" algn="l">
              <a:spcBef>
                <a:spcPts val="480"/>
              </a:spcBef>
              <a:spcAft>
                <a:spcPts val="0"/>
              </a:spcAft>
              <a:buClr>
                <a:schemeClr val="dk1"/>
              </a:buClr>
              <a:buSzPts val="2400"/>
              <a:buFont typeface="Arial"/>
              <a:buNone/>
              <a:defRPr b="0" i="0" sz="2400" u="none" cap="none" strike="noStrike">
                <a:solidFill>
                  <a:schemeClr val="dk1"/>
                </a:solidFill>
                <a:latin typeface="Quattrocento Sans"/>
                <a:ea typeface="Quattrocento Sans"/>
                <a:cs typeface="Quattrocento Sans"/>
                <a:sym typeface="Quattrocento Sans"/>
              </a:defRPr>
            </a:lvl3pPr>
            <a:lvl4pPr lvl="3" marR="0" algn="l">
              <a:spcBef>
                <a:spcPts val="400"/>
              </a:spcBef>
              <a:spcAft>
                <a:spcPts val="0"/>
              </a:spcAft>
              <a:buClr>
                <a:schemeClr val="dk1"/>
              </a:buClr>
              <a:buSzPts val="2000"/>
              <a:buFont typeface="Arial"/>
              <a:buNone/>
              <a:defRPr b="0" i="0" sz="2000" u="none" cap="none" strike="noStrike">
                <a:solidFill>
                  <a:schemeClr val="dk1"/>
                </a:solidFill>
                <a:latin typeface="Quattrocento Sans"/>
                <a:ea typeface="Quattrocento Sans"/>
                <a:cs typeface="Quattrocento Sans"/>
                <a:sym typeface="Quattrocento Sans"/>
              </a:defRPr>
            </a:lvl4pPr>
            <a:lvl5pPr lvl="4" marR="0" algn="l">
              <a:spcBef>
                <a:spcPts val="400"/>
              </a:spcBef>
              <a:spcAft>
                <a:spcPts val="0"/>
              </a:spcAft>
              <a:buClr>
                <a:schemeClr val="dk1"/>
              </a:buClr>
              <a:buSzPts val="2000"/>
              <a:buFont typeface="Arial"/>
              <a:buNone/>
              <a:defRPr b="0" i="0" sz="2000" u="none" cap="none" strike="noStrike">
                <a:solidFill>
                  <a:schemeClr val="dk1"/>
                </a:solidFill>
                <a:latin typeface="Quattrocento Sans"/>
                <a:ea typeface="Quattrocento Sans"/>
                <a:cs typeface="Quattrocento Sans"/>
                <a:sym typeface="Quattrocento Sans"/>
              </a:defRPr>
            </a:lvl5pPr>
            <a:lvl6pPr lvl="5" marR="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255" name="Google Shape;255;p46"/>
          <p:cNvSpPr txBox="1"/>
          <p:nvPr>
            <p:ph idx="1" type="body"/>
          </p:nvPr>
        </p:nvSpPr>
        <p:spPr>
          <a:xfrm>
            <a:off x="1792288" y="5367338"/>
            <a:ext cx="5486400" cy="804900"/>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accent4"/>
              </a:buClr>
              <a:buSzPts val="1400"/>
              <a:buNone/>
              <a:defRPr sz="1400"/>
            </a:lvl1pPr>
            <a:lvl2pPr indent="-228600" lvl="1" marL="914400" algn="l">
              <a:spcBef>
                <a:spcPts val="240"/>
              </a:spcBef>
              <a:spcAft>
                <a:spcPts val="0"/>
              </a:spcAft>
              <a:buClr>
                <a:schemeClr val="accent3"/>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256" name="Google Shape;256;p46"/>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57" name="Shape 257"/>
        <p:cNvGrpSpPr/>
        <p:nvPr/>
      </p:nvGrpSpPr>
      <p:grpSpPr>
        <a:xfrm>
          <a:off x="0" y="0"/>
          <a:ext cx="0" cy="0"/>
          <a:chOff x="0" y="0"/>
          <a:chExt cx="0" cy="0"/>
        </a:xfrm>
      </p:grpSpPr>
      <p:sp>
        <p:nvSpPr>
          <p:cNvPr id="258" name="Google Shape;258;p47"/>
          <p:cNvSpPr txBox="1"/>
          <p:nvPr>
            <p:ph type="title"/>
          </p:nvPr>
        </p:nvSpPr>
        <p:spPr>
          <a:xfrm>
            <a:off x="457200" y="274638"/>
            <a:ext cx="6324600" cy="7923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59" name="Google Shape;259;p47"/>
          <p:cNvSpPr txBox="1"/>
          <p:nvPr>
            <p:ph idx="1" type="body"/>
          </p:nvPr>
        </p:nvSpPr>
        <p:spPr>
          <a:xfrm rot="5400000">
            <a:off x="2209800" y="-533399"/>
            <a:ext cx="4724400"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0" name="Google Shape;260;p4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61" name="Shape 261"/>
        <p:cNvGrpSpPr/>
        <p:nvPr/>
      </p:nvGrpSpPr>
      <p:grpSpPr>
        <a:xfrm>
          <a:off x="0" y="0"/>
          <a:ext cx="0" cy="0"/>
          <a:chOff x="0" y="0"/>
          <a:chExt cx="0" cy="0"/>
        </a:xfrm>
      </p:grpSpPr>
      <p:sp>
        <p:nvSpPr>
          <p:cNvPr id="262" name="Google Shape;262;p48"/>
          <p:cNvSpPr txBox="1"/>
          <p:nvPr>
            <p:ph type="title"/>
          </p:nvPr>
        </p:nvSpPr>
        <p:spPr>
          <a:xfrm rot="5400000">
            <a:off x="4732350" y="2171688"/>
            <a:ext cx="5851500" cy="2057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Clr>
                <a:schemeClr val="dk2"/>
              </a:buClr>
              <a:buSzPts val="1800"/>
              <a:buNone/>
              <a:defRPr/>
            </a:lvl1pPr>
            <a:lvl2pPr lvl="1">
              <a:spcBef>
                <a:spcPts val="0"/>
              </a:spcBef>
              <a:spcAft>
                <a:spcPts val="0"/>
              </a:spcAft>
              <a:buSzPts val="900"/>
              <a:buNone/>
              <a:defRPr/>
            </a:lvl2pPr>
            <a:lvl3pPr lvl="2">
              <a:spcBef>
                <a:spcPts val="0"/>
              </a:spcBef>
              <a:spcAft>
                <a:spcPts val="0"/>
              </a:spcAft>
              <a:buSzPts val="900"/>
              <a:buNone/>
              <a:defRPr/>
            </a:lvl3pPr>
            <a:lvl4pPr lvl="3">
              <a:spcBef>
                <a:spcPts val="0"/>
              </a:spcBef>
              <a:spcAft>
                <a:spcPts val="0"/>
              </a:spcAft>
              <a:buSzPts val="900"/>
              <a:buNone/>
              <a:defRPr/>
            </a:lvl4pPr>
            <a:lvl5pPr lvl="4">
              <a:spcBef>
                <a:spcPts val="0"/>
              </a:spcBef>
              <a:spcAft>
                <a:spcPts val="0"/>
              </a:spcAft>
              <a:buSzPts val="900"/>
              <a:buNone/>
              <a:defRPr/>
            </a:lvl5pPr>
            <a:lvl6pPr lvl="5">
              <a:spcBef>
                <a:spcPts val="0"/>
              </a:spcBef>
              <a:spcAft>
                <a:spcPts val="0"/>
              </a:spcAft>
              <a:buSzPts val="900"/>
              <a:buNone/>
              <a:defRPr/>
            </a:lvl6pPr>
            <a:lvl7pPr lvl="6">
              <a:spcBef>
                <a:spcPts val="0"/>
              </a:spcBef>
              <a:spcAft>
                <a:spcPts val="0"/>
              </a:spcAft>
              <a:buSzPts val="900"/>
              <a:buNone/>
              <a:defRPr/>
            </a:lvl7pPr>
            <a:lvl8pPr lvl="7">
              <a:spcBef>
                <a:spcPts val="0"/>
              </a:spcBef>
              <a:spcAft>
                <a:spcPts val="0"/>
              </a:spcAft>
              <a:buSzPts val="900"/>
              <a:buNone/>
              <a:defRPr/>
            </a:lvl8pPr>
            <a:lvl9pPr lvl="8">
              <a:spcBef>
                <a:spcPts val="0"/>
              </a:spcBef>
              <a:spcAft>
                <a:spcPts val="0"/>
              </a:spcAft>
              <a:buSzPts val="900"/>
              <a:buNone/>
              <a:defRPr/>
            </a:lvl9pPr>
          </a:lstStyle>
          <a:p/>
        </p:txBody>
      </p:sp>
      <p:sp>
        <p:nvSpPr>
          <p:cNvPr id="263" name="Google Shape;263;p48"/>
          <p:cNvSpPr txBox="1"/>
          <p:nvPr>
            <p:ph idx="1" type="body"/>
          </p:nvPr>
        </p:nvSpPr>
        <p:spPr>
          <a:xfrm rot="5400000">
            <a:off x="541350" y="190488"/>
            <a:ext cx="58515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accent4"/>
              </a:buClr>
              <a:buSzPts val="1800"/>
              <a:buChar char="•"/>
              <a:defRPr/>
            </a:lvl1pPr>
            <a:lvl2pPr indent="-342900" lvl="1" marL="914400" algn="l">
              <a:spcBef>
                <a:spcPts val="360"/>
              </a:spcBef>
              <a:spcAft>
                <a:spcPts val="0"/>
              </a:spcAft>
              <a:buClr>
                <a:schemeClr val="accent3"/>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4" name="Google Shape;264;p4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a:spcBef>
                <a:spcPts val="0"/>
              </a:spcBef>
              <a:buNone/>
              <a:defRPr/>
            </a:lvl1pPr>
            <a:lvl2pPr indent="0" lvl="1" marL="0">
              <a:spcBef>
                <a:spcPts val="0"/>
              </a:spcBef>
              <a:buNone/>
              <a:defRPr/>
            </a:lvl2pPr>
            <a:lvl3pPr indent="0" lvl="2" marL="0">
              <a:spcBef>
                <a:spcPts val="0"/>
              </a:spcBef>
              <a:buNone/>
              <a:defRPr/>
            </a:lvl3pPr>
            <a:lvl4pPr indent="0" lvl="3" marL="0">
              <a:spcBef>
                <a:spcPts val="0"/>
              </a:spcBef>
              <a:buNone/>
              <a:defRPr/>
            </a:lvl4pPr>
            <a:lvl5pPr indent="0" lvl="4" marL="0">
              <a:spcBef>
                <a:spcPts val="0"/>
              </a:spcBef>
              <a:buNone/>
              <a:defRPr/>
            </a:lvl5pPr>
            <a:lvl6pPr indent="0" lvl="5" marL="0">
              <a:spcBef>
                <a:spcPts val="0"/>
              </a:spcBef>
              <a:buNone/>
              <a:defRPr/>
            </a:lvl6pPr>
            <a:lvl7pPr indent="0" lvl="6" marL="0">
              <a:spcBef>
                <a:spcPts val="0"/>
              </a:spcBef>
              <a:buNone/>
              <a:defRPr/>
            </a:lvl7pPr>
            <a:lvl8pPr indent="0" lvl="7" marL="0">
              <a:spcBef>
                <a:spcPts val="0"/>
              </a:spcBef>
              <a:buNone/>
              <a:defRPr/>
            </a:lvl8pPr>
            <a:lvl9pPr indent="0" lvl="8" marL="0">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8.xml"/><Relationship Id="rId22" Type="http://schemas.openxmlformats.org/officeDocument/2006/relationships/slideLayout" Target="../slideLayouts/slideLayout20.xml"/><Relationship Id="rId21" Type="http://schemas.openxmlformats.org/officeDocument/2006/relationships/slideLayout" Target="../slideLayouts/slideLayout19.xml"/><Relationship Id="rId24" Type="http://schemas.openxmlformats.org/officeDocument/2006/relationships/slideLayout" Target="../slideLayouts/slideLayout22.xml"/><Relationship Id="rId23" Type="http://schemas.openxmlformats.org/officeDocument/2006/relationships/slideLayout" Target="../slideLayouts/slideLayout21.xml"/><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9" Type="http://schemas.openxmlformats.org/officeDocument/2006/relationships/slideLayout" Target="../slideLayouts/slideLayout7.xml"/><Relationship Id="rId26" Type="http://schemas.openxmlformats.org/officeDocument/2006/relationships/theme" Target="../theme/theme3.xml"/><Relationship Id="rId25" Type="http://schemas.openxmlformats.org/officeDocument/2006/relationships/slideLayout" Target="../slideLayouts/slideLayout23.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11" Type="http://schemas.openxmlformats.org/officeDocument/2006/relationships/slideLayout" Target="../slideLayouts/slideLayout9.xml"/><Relationship Id="rId10" Type="http://schemas.openxmlformats.org/officeDocument/2006/relationships/slideLayout" Target="../slideLayouts/slideLayout8.xml"/><Relationship Id="rId13" Type="http://schemas.openxmlformats.org/officeDocument/2006/relationships/slideLayout" Target="../slideLayouts/slideLayout11.xml"/><Relationship Id="rId12" Type="http://schemas.openxmlformats.org/officeDocument/2006/relationships/slideLayout" Target="../slideLayouts/slideLayout10.xml"/><Relationship Id="rId15" Type="http://schemas.openxmlformats.org/officeDocument/2006/relationships/slideLayout" Target="../slideLayouts/slideLayout13.xml"/><Relationship Id="rId14" Type="http://schemas.openxmlformats.org/officeDocument/2006/relationships/slideLayout" Target="../slideLayouts/slideLayout12.xml"/><Relationship Id="rId17" Type="http://schemas.openxmlformats.org/officeDocument/2006/relationships/slideLayout" Target="../slideLayouts/slideLayout15.xml"/><Relationship Id="rId16" Type="http://schemas.openxmlformats.org/officeDocument/2006/relationships/slideLayout" Target="../slideLayouts/slideLayout14.xml"/><Relationship Id="rId19" Type="http://schemas.openxmlformats.org/officeDocument/2006/relationships/slideLayout" Target="../slideLayouts/slideLayout17.xml"/><Relationship Id="rId18" Type="http://schemas.openxmlformats.org/officeDocument/2006/relationships/slideLayout" Target="../slideLayouts/slideLayout16.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41.xml"/><Relationship Id="rId22" Type="http://schemas.openxmlformats.org/officeDocument/2006/relationships/slideLayout" Target="../slideLayouts/slideLayout43.xml"/><Relationship Id="rId21" Type="http://schemas.openxmlformats.org/officeDocument/2006/relationships/slideLayout" Target="../slideLayouts/slideLayout42.xml"/><Relationship Id="rId24" Type="http://schemas.openxmlformats.org/officeDocument/2006/relationships/slideLayout" Target="../slideLayouts/slideLayout45.xml"/><Relationship Id="rId23" Type="http://schemas.openxmlformats.org/officeDocument/2006/relationships/slideLayout" Target="../slideLayouts/slideLayout44.xml"/><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slideLayout" Target="../slideLayouts/slideLayout24.xml"/><Relationship Id="rId4" Type="http://schemas.openxmlformats.org/officeDocument/2006/relationships/slideLayout" Target="../slideLayouts/slideLayout25.xml"/><Relationship Id="rId9" Type="http://schemas.openxmlformats.org/officeDocument/2006/relationships/slideLayout" Target="../slideLayouts/slideLayout30.xml"/><Relationship Id="rId26" Type="http://schemas.openxmlformats.org/officeDocument/2006/relationships/theme" Target="../theme/theme1.xml"/><Relationship Id="rId25" Type="http://schemas.openxmlformats.org/officeDocument/2006/relationships/slideLayout" Target="../slideLayouts/slideLayout46.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11" Type="http://schemas.openxmlformats.org/officeDocument/2006/relationships/slideLayout" Target="../slideLayouts/slideLayout32.xml"/><Relationship Id="rId10" Type="http://schemas.openxmlformats.org/officeDocument/2006/relationships/slideLayout" Target="../slideLayouts/slideLayout31.xml"/><Relationship Id="rId13" Type="http://schemas.openxmlformats.org/officeDocument/2006/relationships/slideLayout" Target="../slideLayouts/slideLayout34.xml"/><Relationship Id="rId12" Type="http://schemas.openxmlformats.org/officeDocument/2006/relationships/slideLayout" Target="../slideLayouts/slideLayout33.xml"/><Relationship Id="rId15" Type="http://schemas.openxmlformats.org/officeDocument/2006/relationships/slideLayout" Target="../slideLayouts/slideLayout36.xml"/><Relationship Id="rId14" Type="http://schemas.openxmlformats.org/officeDocument/2006/relationships/slideLayout" Target="../slideLayouts/slideLayout35.xml"/><Relationship Id="rId17" Type="http://schemas.openxmlformats.org/officeDocument/2006/relationships/slideLayout" Target="../slideLayouts/slideLayout38.xml"/><Relationship Id="rId16" Type="http://schemas.openxmlformats.org/officeDocument/2006/relationships/slideLayout" Target="../slideLayouts/slideLayout37.xml"/><Relationship Id="rId19" Type="http://schemas.openxmlformats.org/officeDocument/2006/relationships/slideLayout" Target="../slideLayouts/slideLayout40.xml"/><Relationship Id="rId18"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6324600" cy="7923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Clr>
                <a:schemeClr val="accent4"/>
              </a:buClr>
              <a:buSzPts val="3700"/>
              <a:buFont typeface="Proxima Nova"/>
              <a:buNone/>
              <a:defRPr b="1" i="0" sz="3700" u="none" cap="none" strike="noStrike">
                <a:solidFill>
                  <a:schemeClr val="accent4"/>
                </a:solidFill>
                <a:latin typeface="Proxima Nova"/>
                <a:ea typeface="Proxima Nova"/>
                <a:cs typeface="Proxima Nova"/>
                <a:sym typeface="Proxima Nova"/>
              </a:defRPr>
            </a:lvl1pPr>
            <a:lvl2pPr lvl="1">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2pPr>
            <a:lvl3pPr lvl="2">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3pPr>
            <a:lvl4pPr lvl="3">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4pPr>
            <a:lvl5pPr lvl="4">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5pPr>
            <a:lvl6pPr lvl="5">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6pPr>
            <a:lvl7pPr lvl="6">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7pPr>
            <a:lvl8pPr lvl="7">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8pPr>
            <a:lvl9pPr lvl="8">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9pPr>
          </a:lstStyle>
          <a:p/>
        </p:txBody>
      </p:sp>
      <p:sp>
        <p:nvSpPr>
          <p:cNvPr id="11" name="Google Shape;11;p1"/>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419100" lvl="0" marL="457200" marR="0" rtl="0" algn="l">
              <a:spcBef>
                <a:spcPts val="600"/>
              </a:spcBef>
              <a:spcAft>
                <a:spcPts val="0"/>
              </a:spcAft>
              <a:buClr>
                <a:srgbClr val="434343"/>
              </a:buClr>
              <a:buSzPts val="3000"/>
              <a:buFont typeface="Proxima Nova"/>
              <a:buChar char="•"/>
              <a:defRPr i="0" sz="3000" u="none" cap="none" strike="noStrike">
                <a:solidFill>
                  <a:srgbClr val="434343"/>
                </a:solidFill>
                <a:latin typeface="Proxima Nova"/>
                <a:ea typeface="Proxima Nova"/>
                <a:cs typeface="Proxima Nova"/>
                <a:sym typeface="Proxima Nova"/>
              </a:defRPr>
            </a:lvl1pPr>
            <a:lvl2pPr indent="-406400" lvl="1" marL="914400" marR="0" rtl="0" algn="l">
              <a:spcBef>
                <a:spcPts val="560"/>
              </a:spcBef>
              <a:spcAft>
                <a:spcPts val="0"/>
              </a:spcAft>
              <a:buClr>
                <a:srgbClr val="434343"/>
              </a:buClr>
              <a:buSzPts val="2800"/>
              <a:buFont typeface="Proxima Nova"/>
              <a:buChar char="–"/>
              <a:defRPr i="0" sz="2800" u="none" cap="none" strike="noStrike">
                <a:solidFill>
                  <a:srgbClr val="434343"/>
                </a:solidFill>
                <a:latin typeface="Proxima Nova"/>
                <a:ea typeface="Proxima Nova"/>
                <a:cs typeface="Proxima Nova"/>
                <a:sym typeface="Proxima Nova"/>
              </a:defRPr>
            </a:lvl2pPr>
            <a:lvl3pPr indent="-381000" lvl="2" marL="1371600" marR="0" rtl="0" algn="l">
              <a:spcBef>
                <a:spcPts val="480"/>
              </a:spcBef>
              <a:spcAft>
                <a:spcPts val="0"/>
              </a:spcAft>
              <a:buClr>
                <a:srgbClr val="434343"/>
              </a:buClr>
              <a:buSzPts val="2400"/>
              <a:buFont typeface="Proxima Nova"/>
              <a:buChar char="•"/>
              <a:defRPr i="0" sz="2400" u="none" cap="none" strike="noStrike">
                <a:solidFill>
                  <a:srgbClr val="434343"/>
                </a:solidFill>
                <a:latin typeface="Proxima Nova"/>
                <a:ea typeface="Proxima Nova"/>
                <a:cs typeface="Proxima Nova"/>
                <a:sym typeface="Proxima Nova"/>
              </a:defRPr>
            </a:lvl3pPr>
            <a:lvl4pPr indent="-355600" lvl="3" marL="18288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4pPr>
            <a:lvl5pPr indent="-355600" lvl="4" marL="22860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5pPr>
            <a:lvl6pPr indent="-355600" lvl="5" marL="27432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6pPr>
            <a:lvl7pPr indent="-355600" lvl="6" marL="32004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7pPr>
            <a:lvl8pPr indent="-355600" lvl="7" marL="36576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8pPr>
            <a:lvl9pPr indent="-355600" lvl="8" marL="4114800" marR="0" rtl="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9pPr>
          </a:lstStyle>
          <a:p/>
        </p:txBody>
      </p:sp>
      <p:sp>
        <p:nvSpPr>
          <p:cNvPr id="12" name="Google Shape;12;p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i="0" sz="1100" u="none" cap="none" strike="noStrike">
                <a:solidFill>
                  <a:srgbClr val="595959"/>
                </a:solidFill>
                <a:latin typeface="Proxima Nova"/>
                <a:ea typeface="Proxima Nova"/>
                <a:cs typeface="Proxima Nova"/>
                <a:sym typeface="Proxima Nova"/>
              </a:defRPr>
            </a:lvl1pPr>
            <a:lvl2pPr indent="0" lvl="1" marL="0" marR="0" rtl="0" algn="r">
              <a:spcBef>
                <a:spcPts val="0"/>
              </a:spcBef>
              <a:buNone/>
              <a:defRPr i="0" sz="1100" u="none" cap="none" strike="noStrike">
                <a:solidFill>
                  <a:srgbClr val="595959"/>
                </a:solidFill>
                <a:latin typeface="Proxima Nova"/>
                <a:ea typeface="Proxima Nova"/>
                <a:cs typeface="Proxima Nova"/>
                <a:sym typeface="Proxima Nova"/>
              </a:defRPr>
            </a:lvl2pPr>
            <a:lvl3pPr indent="0" lvl="2" marL="0" marR="0" rtl="0" algn="r">
              <a:spcBef>
                <a:spcPts val="0"/>
              </a:spcBef>
              <a:buNone/>
              <a:defRPr i="0" sz="1100" u="none" cap="none" strike="noStrike">
                <a:solidFill>
                  <a:srgbClr val="595959"/>
                </a:solidFill>
                <a:latin typeface="Proxima Nova"/>
                <a:ea typeface="Proxima Nova"/>
                <a:cs typeface="Proxima Nova"/>
                <a:sym typeface="Proxima Nova"/>
              </a:defRPr>
            </a:lvl3pPr>
            <a:lvl4pPr indent="0" lvl="3" marL="0" marR="0" rtl="0" algn="r">
              <a:spcBef>
                <a:spcPts val="0"/>
              </a:spcBef>
              <a:buNone/>
              <a:defRPr i="0" sz="1100" u="none" cap="none" strike="noStrike">
                <a:solidFill>
                  <a:srgbClr val="595959"/>
                </a:solidFill>
                <a:latin typeface="Proxima Nova"/>
                <a:ea typeface="Proxima Nova"/>
                <a:cs typeface="Proxima Nova"/>
                <a:sym typeface="Proxima Nova"/>
              </a:defRPr>
            </a:lvl4pPr>
            <a:lvl5pPr indent="0" lvl="4" marL="0" marR="0" rtl="0" algn="r">
              <a:spcBef>
                <a:spcPts val="0"/>
              </a:spcBef>
              <a:buNone/>
              <a:defRPr i="0" sz="1100" u="none" cap="none" strike="noStrike">
                <a:solidFill>
                  <a:srgbClr val="595959"/>
                </a:solidFill>
                <a:latin typeface="Proxima Nova"/>
                <a:ea typeface="Proxima Nova"/>
                <a:cs typeface="Proxima Nova"/>
                <a:sym typeface="Proxima Nova"/>
              </a:defRPr>
            </a:lvl5pPr>
            <a:lvl6pPr indent="0" lvl="5" marL="0" marR="0" rtl="0" algn="r">
              <a:spcBef>
                <a:spcPts val="0"/>
              </a:spcBef>
              <a:buNone/>
              <a:defRPr i="0" sz="1100" u="none" cap="none" strike="noStrike">
                <a:solidFill>
                  <a:srgbClr val="595959"/>
                </a:solidFill>
                <a:latin typeface="Proxima Nova"/>
                <a:ea typeface="Proxima Nova"/>
                <a:cs typeface="Proxima Nova"/>
                <a:sym typeface="Proxima Nova"/>
              </a:defRPr>
            </a:lvl6pPr>
            <a:lvl7pPr indent="0" lvl="6" marL="0" marR="0" rtl="0" algn="r">
              <a:spcBef>
                <a:spcPts val="0"/>
              </a:spcBef>
              <a:buNone/>
              <a:defRPr i="0" sz="1100" u="none" cap="none" strike="noStrike">
                <a:solidFill>
                  <a:srgbClr val="595959"/>
                </a:solidFill>
                <a:latin typeface="Proxima Nova"/>
                <a:ea typeface="Proxima Nova"/>
                <a:cs typeface="Proxima Nova"/>
                <a:sym typeface="Proxima Nova"/>
              </a:defRPr>
            </a:lvl7pPr>
            <a:lvl8pPr indent="0" lvl="7" marL="0" marR="0" rtl="0" algn="r">
              <a:spcBef>
                <a:spcPts val="0"/>
              </a:spcBef>
              <a:buNone/>
              <a:defRPr i="0" sz="1100" u="none" cap="none" strike="noStrike">
                <a:solidFill>
                  <a:srgbClr val="595959"/>
                </a:solidFill>
                <a:latin typeface="Proxima Nova"/>
                <a:ea typeface="Proxima Nova"/>
                <a:cs typeface="Proxima Nova"/>
                <a:sym typeface="Proxima Nova"/>
              </a:defRPr>
            </a:lvl8pPr>
            <a:lvl9pPr indent="0" lvl="8" marL="0" marR="0" rtl="0" algn="r">
              <a:spcBef>
                <a:spcPts val="0"/>
              </a:spcBef>
              <a:buNone/>
              <a:defRPr i="0" sz="1100" u="none" cap="none" strike="noStrike">
                <a:solidFill>
                  <a:srgbClr val="595959"/>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pic>
        <p:nvPicPr>
          <p:cNvPr id="13" name="Google Shape;13;p1"/>
          <p:cNvPicPr preferRelativeResize="0"/>
          <p:nvPr/>
        </p:nvPicPr>
        <p:blipFill>
          <a:blip r:embed="rId1">
            <a:alphaModFix/>
          </a:blip>
          <a:stretch>
            <a:fillRect/>
          </a:stretch>
        </p:blipFill>
        <p:spPr>
          <a:xfrm>
            <a:off x="7406701" y="6213763"/>
            <a:ext cx="1280100" cy="584063"/>
          </a:xfrm>
          <a:prstGeom prst="rect">
            <a:avLst/>
          </a:prstGeom>
          <a:noFill/>
          <a:ln>
            <a:noFill/>
          </a:ln>
        </p:spPr>
      </p:pic>
      <p:pic>
        <p:nvPicPr>
          <p:cNvPr id="14" name="Google Shape;14;p1"/>
          <p:cNvPicPr preferRelativeResize="0"/>
          <p:nvPr/>
        </p:nvPicPr>
        <p:blipFill>
          <a:blip r:embed="rId2">
            <a:alphaModFix/>
          </a:blip>
          <a:stretch>
            <a:fillRect/>
          </a:stretch>
        </p:blipFill>
        <p:spPr>
          <a:xfrm>
            <a:off x="6592950" y="6255413"/>
            <a:ext cx="735120" cy="5007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 id="2147483666" r:id="rId21"/>
    <p:sldLayoutId id="2147483667" r:id="rId22"/>
    <p:sldLayoutId id="2147483668" r:id="rId23"/>
    <p:sldLayoutId id="2147483669" r:id="rId24"/>
    <p:sldLayoutId id="2147483670"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7" name="Shape 137"/>
        <p:cNvGrpSpPr/>
        <p:nvPr/>
      </p:nvGrpSpPr>
      <p:grpSpPr>
        <a:xfrm>
          <a:off x="0" y="0"/>
          <a:ext cx="0" cy="0"/>
          <a:chOff x="0" y="0"/>
          <a:chExt cx="0" cy="0"/>
        </a:xfrm>
      </p:grpSpPr>
      <p:sp>
        <p:nvSpPr>
          <p:cNvPr id="138" name="Google Shape;138;p25"/>
          <p:cNvSpPr txBox="1"/>
          <p:nvPr>
            <p:ph type="title"/>
          </p:nvPr>
        </p:nvSpPr>
        <p:spPr>
          <a:xfrm>
            <a:off x="457200" y="274638"/>
            <a:ext cx="6324600" cy="792300"/>
          </a:xfrm>
          <a:prstGeom prst="rect">
            <a:avLst/>
          </a:prstGeom>
          <a:noFill/>
          <a:ln>
            <a:noFill/>
          </a:ln>
        </p:spPr>
        <p:txBody>
          <a:bodyPr anchorCtr="0" anchor="ctr" bIns="45700" lIns="91425" spcFirstLastPara="1" rIns="91425" wrap="square" tIns="45700">
            <a:noAutofit/>
          </a:bodyPr>
          <a:lstStyle>
            <a:lvl1pPr lvl="0" marR="0" algn="l">
              <a:spcBef>
                <a:spcPts val="0"/>
              </a:spcBef>
              <a:spcAft>
                <a:spcPts val="0"/>
              </a:spcAft>
              <a:buClr>
                <a:schemeClr val="accent4"/>
              </a:buClr>
              <a:buSzPts val="3700"/>
              <a:buFont typeface="Proxima Nova"/>
              <a:buNone/>
              <a:defRPr b="1" i="0" sz="3700" u="none" cap="none" strike="noStrike">
                <a:solidFill>
                  <a:schemeClr val="accent4"/>
                </a:solidFill>
                <a:latin typeface="Proxima Nova"/>
                <a:ea typeface="Proxima Nova"/>
                <a:cs typeface="Proxima Nova"/>
                <a:sym typeface="Proxima Nova"/>
              </a:defRPr>
            </a:lvl1pPr>
            <a:lvl2pPr lvl="1">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2pPr>
            <a:lvl3pPr lvl="2">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3pPr>
            <a:lvl4pPr lvl="3">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4pPr>
            <a:lvl5pPr lvl="4">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5pPr>
            <a:lvl6pPr lvl="5">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6pPr>
            <a:lvl7pPr lvl="6">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7pPr>
            <a:lvl8pPr lvl="7">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8pPr>
            <a:lvl9pPr lvl="8">
              <a:spcBef>
                <a:spcPts val="0"/>
              </a:spcBef>
              <a:spcAft>
                <a:spcPts val="0"/>
              </a:spcAft>
              <a:buClr>
                <a:schemeClr val="accent4"/>
              </a:buClr>
              <a:buSzPts val="900"/>
              <a:buFont typeface="Proxima Nova"/>
              <a:buNone/>
              <a:defRPr b="1" sz="1300">
                <a:solidFill>
                  <a:schemeClr val="accent4"/>
                </a:solidFill>
                <a:latin typeface="Proxima Nova"/>
                <a:ea typeface="Proxima Nova"/>
                <a:cs typeface="Proxima Nova"/>
                <a:sym typeface="Proxima Nova"/>
              </a:defRPr>
            </a:lvl9pPr>
          </a:lstStyle>
          <a:p/>
        </p:txBody>
      </p:sp>
      <p:sp>
        <p:nvSpPr>
          <p:cNvPr id="139" name="Google Shape;139;p25"/>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lvl1pPr indent="-419100" lvl="0" marL="457200" marR="0" algn="l">
              <a:spcBef>
                <a:spcPts val="600"/>
              </a:spcBef>
              <a:spcAft>
                <a:spcPts val="0"/>
              </a:spcAft>
              <a:buClr>
                <a:srgbClr val="434343"/>
              </a:buClr>
              <a:buSzPts val="3000"/>
              <a:buFont typeface="Proxima Nova"/>
              <a:buChar char="•"/>
              <a:defRPr i="0" sz="3000" u="none" cap="none" strike="noStrike">
                <a:solidFill>
                  <a:srgbClr val="434343"/>
                </a:solidFill>
                <a:latin typeface="Proxima Nova"/>
                <a:ea typeface="Proxima Nova"/>
                <a:cs typeface="Proxima Nova"/>
                <a:sym typeface="Proxima Nova"/>
              </a:defRPr>
            </a:lvl1pPr>
            <a:lvl2pPr indent="-406400" lvl="1" marL="914400" marR="0" algn="l">
              <a:spcBef>
                <a:spcPts val="560"/>
              </a:spcBef>
              <a:spcAft>
                <a:spcPts val="0"/>
              </a:spcAft>
              <a:buClr>
                <a:srgbClr val="434343"/>
              </a:buClr>
              <a:buSzPts val="2800"/>
              <a:buFont typeface="Proxima Nova"/>
              <a:buChar char="–"/>
              <a:defRPr i="0" sz="2800" u="none" cap="none" strike="noStrike">
                <a:solidFill>
                  <a:srgbClr val="434343"/>
                </a:solidFill>
                <a:latin typeface="Proxima Nova"/>
                <a:ea typeface="Proxima Nova"/>
                <a:cs typeface="Proxima Nova"/>
                <a:sym typeface="Proxima Nova"/>
              </a:defRPr>
            </a:lvl2pPr>
            <a:lvl3pPr indent="-381000" lvl="2" marL="1371600" marR="0" algn="l">
              <a:spcBef>
                <a:spcPts val="480"/>
              </a:spcBef>
              <a:spcAft>
                <a:spcPts val="0"/>
              </a:spcAft>
              <a:buClr>
                <a:srgbClr val="434343"/>
              </a:buClr>
              <a:buSzPts val="2400"/>
              <a:buFont typeface="Proxima Nova"/>
              <a:buChar char="•"/>
              <a:defRPr i="0" sz="2400" u="none" cap="none" strike="noStrike">
                <a:solidFill>
                  <a:srgbClr val="434343"/>
                </a:solidFill>
                <a:latin typeface="Proxima Nova"/>
                <a:ea typeface="Proxima Nova"/>
                <a:cs typeface="Proxima Nova"/>
                <a:sym typeface="Proxima Nova"/>
              </a:defRPr>
            </a:lvl3pPr>
            <a:lvl4pPr indent="-355600" lvl="3" marL="18288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4pPr>
            <a:lvl5pPr indent="-355600" lvl="4" marL="22860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5pPr>
            <a:lvl6pPr indent="-355600" lvl="5" marL="27432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6pPr>
            <a:lvl7pPr indent="-355600" lvl="6" marL="32004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7pPr>
            <a:lvl8pPr indent="-355600" lvl="7" marL="36576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8pPr>
            <a:lvl9pPr indent="-355600" lvl="8" marL="4114800" marR="0" algn="l">
              <a:spcBef>
                <a:spcPts val="400"/>
              </a:spcBef>
              <a:spcAft>
                <a:spcPts val="0"/>
              </a:spcAft>
              <a:buClr>
                <a:srgbClr val="434343"/>
              </a:buClr>
              <a:buSzPts val="2000"/>
              <a:buFont typeface="Proxima Nova"/>
              <a:buChar char="•"/>
              <a:defRPr i="0" sz="2000" u="none" cap="none" strike="noStrike">
                <a:solidFill>
                  <a:srgbClr val="434343"/>
                </a:solidFill>
                <a:latin typeface="Proxima Nova"/>
                <a:ea typeface="Proxima Nova"/>
                <a:cs typeface="Proxima Nova"/>
                <a:sym typeface="Proxima Nova"/>
              </a:defRPr>
            </a:lvl9pPr>
          </a:lstStyle>
          <a:p/>
        </p:txBody>
      </p:sp>
      <p:sp>
        <p:nvSpPr>
          <p:cNvPr id="140" name="Google Shape;140;p25"/>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lvl1pPr indent="0" lvl="0" marL="0" marR="0" algn="r">
              <a:spcBef>
                <a:spcPts val="0"/>
              </a:spcBef>
              <a:buNone/>
              <a:defRPr i="0" sz="1100" u="none" cap="none" strike="noStrike">
                <a:solidFill>
                  <a:srgbClr val="595959"/>
                </a:solidFill>
                <a:latin typeface="Proxima Nova"/>
                <a:ea typeface="Proxima Nova"/>
                <a:cs typeface="Proxima Nova"/>
                <a:sym typeface="Proxima Nova"/>
              </a:defRPr>
            </a:lvl1pPr>
            <a:lvl2pPr indent="0" lvl="1" marL="0" marR="0" algn="r">
              <a:spcBef>
                <a:spcPts val="0"/>
              </a:spcBef>
              <a:buNone/>
              <a:defRPr i="0" sz="1100" u="none" cap="none" strike="noStrike">
                <a:solidFill>
                  <a:srgbClr val="595959"/>
                </a:solidFill>
                <a:latin typeface="Proxima Nova"/>
                <a:ea typeface="Proxima Nova"/>
                <a:cs typeface="Proxima Nova"/>
                <a:sym typeface="Proxima Nova"/>
              </a:defRPr>
            </a:lvl2pPr>
            <a:lvl3pPr indent="0" lvl="2" marL="0" marR="0" algn="r">
              <a:spcBef>
                <a:spcPts val="0"/>
              </a:spcBef>
              <a:buNone/>
              <a:defRPr i="0" sz="1100" u="none" cap="none" strike="noStrike">
                <a:solidFill>
                  <a:srgbClr val="595959"/>
                </a:solidFill>
                <a:latin typeface="Proxima Nova"/>
                <a:ea typeface="Proxima Nova"/>
                <a:cs typeface="Proxima Nova"/>
                <a:sym typeface="Proxima Nova"/>
              </a:defRPr>
            </a:lvl3pPr>
            <a:lvl4pPr indent="0" lvl="3" marL="0" marR="0" algn="r">
              <a:spcBef>
                <a:spcPts val="0"/>
              </a:spcBef>
              <a:buNone/>
              <a:defRPr i="0" sz="1100" u="none" cap="none" strike="noStrike">
                <a:solidFill>
                  <a:srgbClr val="595959"/>
                </a:solidFill>
                <a:latin typeface="Proxima Nova"/>
                <a:ea typeface="Proxima Nova"/>
                <a:cs typeface="Proxima Nova"/>
                <a:sym typeface="Proxima Nova"/>
              </a:defRPr>
            </a:lvl4pPr>
            <a:lvl5pPr indent="0" lvl="4" marL="0" marR="0" algn="r">
              <a:spcBef>
                <a:spcPts val="0"/>
              </a:spcBef>
              <a:buNone/>
              <a:defRPr i="0" sz="1100" u="none" cap="none" strike="noStrike">
                <a:solidFill>
                  <a:srgbClr val="595959"/>
                </a:solidFill>
                <a:latin typeface="Proxima Nova"/>
                <a:ea typeface="Proxima Nova"/>
                <a:cs typeface="Proxima Nova"/>
                <a:sym typeface="Proxima Nova"/>
              </a:defRPr>
            </a:lvl5pPr>
            <a:lvl6pPr indent="0" lvl="5" marL="0" marR="0" algn="r">
              <a:spcBef>
                <a:spcPts val="0"/>
              </a:spcBef>
              <a:buNone/>
              <a:defRPr i="0" sz="1100" u="none" cap="none" strike="noStrike">
                <a:solidFill>
                  <a:srgbClr val="595959"/>
                </a:solidFill>
                <a:latin typeface="Proxima Nova"/>
                <a:ea typeface="Proxima Nova"/>
                <a:cs typeface="Proxima Nova"/>
                <a:sym typeface="Proxima Nova"/>
              </a:defRPr>
            </a:lvl6pPr>
            <a:lvl7pPr indent="0" lvl="6" marL="0" marR="0" algn="r">
              <a:spcBef>
                <a:spcPts val="0"/>
              </a:spcBef>
              <a:buNone/>
              <a:defRPr i="0" sz="1100" u="none" cap="none" strike="noStrike">
                <a:solidFill>
                  <a:srgbClr val="595959"/>
                </a:solidFill>
                <a:latin typeface="Proxima Nova"/>
                <a:ea typeface="Proxima Nova"/>
                <a:cs typeface="Proxima Nova"/>
                <a:sym typeface="Proxima Nova"/>
              </a:defRPr>
            </a:lvl7pPr>
            <a:lvl8pPr indent="0" lvl="7" marL="0" marR="0" algn="r">
              <a:spcBef>
                <a:spcPts val="0"/>
              </a:spcBef>
              <a:buNone/>
              <a:defRPr i="0" sz="1100" u="none" cap="none" strike="noStrike">
                <a:solidFill>
                  <a:srgbClr val="595959"/>
                </a:solidFill>
                <a:latin typeface="Proxima Nova"/>
                <a:ea typeface="Proxima Nova"/>
                <a:cs typeface="Proxima Nova"/>
                <a:sym typeface="Proxima Nova"/>
              </a:defRPr>
            </a:lvl8pPr>
            <a:lvl9pPr indent="0" lvl="8" marL="0" marR="0" algn="r">
              <a:spcBef>
                <a:spcPts val="0"/>
              </a:spcBef>
              <a:buNone/>
              <a:defRPr i="0" sz="1100" u="none" cap="none" strike="noStrike">
                <a:solidFill>
                  <a:srgbClr val="595959"/>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en-US"/>
              <a:t>‹#›</a:t>
            </a:fld>
            <a:endParaRPr/>
          </a:p>
        </p:txBody>
      </p:sp>
      <p:pic>
        <p:nvPicPr>
          <p:cNvPr id="141" name="Google Shape;141;p25"/>
          <p:cNvPicPr preferRelativeResize="0"/>
          <p:nvPr/>
        </p:nvPicPr>
        <p:blipFill>
          <a:blip r:embed="rId1">
            <a:alphaModFix/>
          </a:blip>
          <a:stretch>
            <a:fillRect/>
          </a:stretch>
        </p:blipFill>
        <p:spPr>
          <a:xfrm>
            <a:off x="7406701" y="6213763"/>
            <a:ext cx="1280100" cy="584063"/>
          </a:xfrm>
          <a:prstGeom prst="rect">
            <a:avLst/>
          </a:prstGeom>
          <a:noFill/>
          <a:ln>
            <a:noFill/>
          </a:ln>
        </p:spPr>
      </p:pic>
      <p:pic>
        <p:nvPicPr>
          <p:cNvPr id="142" name="Google Shape;142;p25"/>
          <p:cNvPicPr preferRelativeResize="0"/>
          <p:nvPr/>
        </p:nvPicPr>
        <p:blipFill>
          <a:blip r:embed="rId2">
            <a:alphaModFix/>
          </a:blip>
          <a:stretch>
            <a:fillRect/>
          </a:stretch>
        </p:blipFill>
        <p:spPr>
          <a:xfrm>
            <a:off x="6592950" y="6255413"/>
            <a:ext cx="735120" cy="5007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91" r:id="rId23"/>
    <p:sldLayoutId id="2147483692" r:id="rId24"/>
    <p:sldLayoutId id="2147483693"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hyperlink" Target="https://bit.ly/SFPPInfo" TargetMode="External"/><Relationship Id="rId4" Type="http://schemas.openxmlformats.org/officeDocument/2006/relationships/hyperlink" Target="https://bit.ly/SFPPApplication"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mailto:nysfptraining@jsi.com" TargetMode="External"/><Relationship Id="rId4" Type="http://schemas.openxmlformats.org/officeDocument/2006/relationships/hyperlink" Target="https://nysfptraining.org" TargetMode="External"/><Relationship Id="rId5" Type="http://schemas.openxmlformats.org/officeDocument/2006/relationships/hyperlink" Target="https://nysfptraining.org/enew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49"/>
          <p:cNvSpPr txBox="1"/>
          <p:nvPr>
            <p:ph type="ctrTitle"/>
          </p:nvPr>
        </p:nvSpPr>
        <p:spPr>
          <a:xfrm>
            <a:off x="685800" y="1139825"/>
            <a:ext cx="7772400" cy="22893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2"/>
              </a:buClr>
              <a:buSzPts val="4400"/>
              <a:buFont typeface="Quattrocento Sans"/>
              <a:buNone/>
            </a:pPr>
            <a:r>
              <a:rPr i="1" lang="en-US" sz="4400"/>
              <a:t>Strengthening the Family Planning Program (SFPP) </a:t>
            </a:r>
            <a:r>
              <a:rPr lang="en-US" sz="4400"/>
              <a:t>Community of Practice: Information Session &amp; Q&amp;A</a:t>
            </a:r>
            <a:endParaRPr sz="4400"/>
          </a:p>
        </p:txBody>
      </p:sp>
      <p:sp>
        <p:nvSpPr>
          <p:cNvPr id="271" name="Google Shape;271;p49"/>
          <p:cNvSpPr txBox="1"/>
          <p:nvPr>
            <p:ph idx="1" type="subTitle"/>
          </p:nvPr>
        </p:nvSpPr>
        <p:spPr>
          <a:xfrm>
            <a:off x="1371600" y="4724400"/>
            <a:ext cx="6400800" cy="762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595959"/>
              </a:buClr>
              <a:buSzPts val="2800"/>
              <a:buNone/>
            </a:pPr>
            <a:r>
              <a:rPr lang="en-US"/>
              <a:t>Adjoa Sankofia Tetteh &amp; Daphne Mazuz</a:t>
            </a:r>
            <a:endParaRPr/>
          </a:p>
          <a:p>
            <a:pPr indent="0" lvl="0" marL="0" rtl="0" algn="ctr">
              <a:spcBef>
                <a:spcPts val="0"/>
              </a:spcBef>
              <a:spcAft>
                <a:spcPts val="0"/>
              </a:spcAft>
              <a:buClr>
                <a:srgbClr val="595959"/>
              </a:buClr>
              <a:buSzPts val="2800"/>
              <a:buNone/>
            </a:pPr>
            <a:r>
              <a:rPr lang="en-US"/>
              <a:t>September 24, 2024</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50"/>
          <p:cNvSpPr txBox="1"/>
          <p:nvPr>
            <p:ph type="title"/>
          </p:nvPr>
        </p:nvSpPr>
        <p:spPr>
          <a:xfrm>
            <a:off x="457200" y="274638"/>
            <a:ext cx="64770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Introductions</a:t>
            </a:r>
            <a:endParaRPr/>
          </a:p>
        </p:txBody>
      </p:sp>
      <p:sp>
        <p:nvSpPr>
          <p:cNvPr id="278" name="Google Shape;278;p50"/>
          <p:cNvSpPr txBox="1"/>
          <p:nvPr>
            <p:ph idx="1" type="subTitle"/>
          </p:nvPr>
        </p:nvSpPr>
        <p:spPr>
          <a:xfrm>
            <a:off x="1477550" y="4586000"/>
            <a:ext cx="2743200" cy="987600"/>
          </a:xfrm>
          <a:prstGeom prst="rect">
            <a:avLst/>
          </a:prstGeom>
        </p:spPr>
        <p:txBody>
          <a:bodyPr anchorCtr="0" anchor="t" bIns="45700" lIns="91425" spcFirstLastPara="1" rIns="91425" wrap="square" tIns="45700">
            <a:noAutofit/>
          </a:bodyPr>
          <a:lstStyle/>
          <a:p>
            <a:pPr indent="0" lvl="0" marL="0" rtl="0" algn="ctr">
              <a:spcBef>
                <a:spcPts val="600"/>
              </a:spcBef>
              <a:spcAft>
                <a:spcPts val="0"/>
              </a:spcAft>
              <a:buNone/>
            </a:pPr>
            <a:r>
              <a:rPr b="1" lang="en-US"/>
              <a:t>Adjoa Sankofia Tetteh</a:t>
            </a:r>
            <a:endParaRPr b="1"/>
          </a:p>
          <a:p>
            <a:pPr indent="0" lvl="0" marL="0" rtl="0" algn="ctr">
              <a:spcBef>
                <a:spcPts val="600"/>
              </a:spcBef>
              <a:spcAft>
                <a:spcPts val="0"/>
              </a:spcAft>
              <a:buNone/>
            </a:pPr>
            <a:r>
              <a:rPr lang="en-US"/>
              <a:t>TTA Provider, NYSFPTC</a:t>
            </a:r>
            <a:endParaRPr/>
          </a:p>
        </p:txBody>
      </p:sp>
      <p:sp>
        <p:nvSpPr>
          <p:cNvPr id="279" name="Google Shape;279;p50"/>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pic>
        <p:nvPicPr>
          <p:cNvPr id="280" name="Google Shape;280;p50"/>
          <p:cNvPicPr preferRelativeResize="0"/>
          <p:nvPr>
            <p:ph idx="2" type="pic"/>
          </p:nvPr>
        </p:nvPicPr>
        <p:blipFill rotWithShape="1">
          <a:blip r:embed="rId3">
            <a:alphaModFix/>
          </a:blip>
          <a:srcRect b="20412" l="0" r="0" t="3478"/>
          <a:stretch/>
        </p:blipFill>
        <p:spPr>
          <a:xfrm>
            <a:off x="1477550" y="1702425"/>
            <a:ext cx="2743200" cy="2743200"/>
          </a:xfrm>
          <a:prstGeom prst="ellipse">
            <a:avLst/>
          </a:prstGeom>
        </p:spPr>
      </p:pic>
      <p:pic>
        <p:nvPicPr>
          <p:cNvPr id="281" name="Google Shape;281;p50"/>
          <p:cNvPicPr preferRelativeResize="0"/>
          <p:nvPr>
            <p:ph idx="3" type="pic"/>
          </p:nvPr>
        </p:nvPicPr>
        <p:blipFill rotWithShape="1">
          <a:blip r:embed="rId4">
            <a:alphaModFix/>
          </a:blip>
          <a:srcRect b="0" l="0" r="0" t="0"/>
          <a:stretch/>
        </p:blipFill>
        <p:spPr>
          <a:xfrm>
            <a:off x="4976225" y="1602225"/>
            <a:ext cx="2743200" cy="2743200"/>
          </a:xfrm>
          <a:prstGeom prst="ellipse">
            <a:avLst/>
          </a:prstGeom>
        </p:spPr>
      </p:pic>
      <p:sp>
        <p:nvSpPr>
          <p:cNvPr id="282" name="Google Shape;282;p50"/>
          <p:cNvSpPr txBox="1"/>
          <p:nvPr>
            <p:ph idx="4" type="subTitle"/>
          </p:nvPr>
        </p:nvSpPr>
        <p:spPr>
          <a:xfrm>
            <a:off x="4976225" y="4586000"/>
            <a:ext cx="2743200" cy="987600"/>
          </a:xfrm>
          <a:prstGeom prst="rect">
            <a:avLst/>
          </a:prstGeom>
        </p:spPr>
        <p:txBody>
          <a:bodyPr anchorCtr="0" anchor="t" bIns="45700" lIns="91425" spcFirstLastPara="1" rIns="91425" wrap="square" tIns="45700">
            <a:noAutofit/>
          </a:bodyPr>
          <a:lstStyle/>
          <a:p>
            <a:pPr indent="0" lvl="0" marL="0" rtl="0" algn="ctr">
              <a:spcBef>
                <a:spcPts val="600"/>
              </a:spcBef>
              <a:spcAft>
                <a:spcPts val="0"/>
              </a:spcAft>
              <a:buNone/>
            </a:pPr>
            <a:r>
              <a:rPr b="1" lang="en-US"/>
              <a:t>Daphne Mazuz</a:t>
            </a:r>
            <a:endParaRPr b="1"/>
          </a:p>
          <a:p>
            <a:pPr indent="0" lvl="0" marL="0" rtl="0" algn="ctr">
              <a:spcBef>
                <a:spcPts val="600"/>
              </a:spcBef>
              <a:spcAft>
                <a:spcPts val="0"/>
              </a:spcAft>
              <a:buNone/>
            </a:pPr>
            <a:r>
              <a:rPr lang="en-US"/>
              <a:t>TTA Provider, NYSFPTC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51"/>
          <p:cNvSpPr txBox="1"/>
          <p:nvPr>
            <p:ph type="title"/>
          </p:nvPr>
        </p:nvSpPr>
        <p:spPr>
          <a:xfrm>
            <a:off x="333275" y="274650"/>
            <a:ext cx="6600900" cy="7923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4400"/>
              <a:buFont typeface="Quattrocento Sans"/>
              <a:buNone/>
            </a:pPr>
            <a:r>
              <a:rPr lang="en-US"/>
              <a:t>Poll</a:t>
            </a:r>
            <a:endParaRPr/>
          </a:p>
        </p:txBody>
      </p:sp>
      <p:sp>
        <p:nvSpPr>
          <p:cNvPr id="288" name="Google Shape;288;p51"/>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What inspired you to attend this info session today?</a:t>
            </a:r>
            <a:endParaRPr/>
          </a:p>
          <a:p>
            <a:pPr indent="-342900" lvl="1" marL="914400" rtl="0" algn="l">
              <a:spcBef>
                <a:spcPts val="0"/>
              </a:spcBef>
              <a:spcAft>
                <a:spcPts val="0"/>
              </a:spcAft>
              <a:buSzPts val="1800"/>
              <a:buChar char="○"/>
            </a:pPr>
            <a:r>
              <a:rPr lang="en-US"/>
              <a:t>I have specific questions</a:t>
            </a:r>
            <a:endParaRPr/>
          </a:p>
          <a:p>
            <a:pPr indent="-342900" lvl="1" marL="914400" rtl="0" algn="l">
              <a:spcBef>
                <a:spcPts val="0"/>
              </a:spcBef>
              <a:spcAft>
                <a:spcPts val="0"/>
              </a:spcAft>
              <a:buSzPts val="1800"/>
              <a:buChar char="○"/>
            </a:pPr>
            <a:r>
              <a:rPr lang="en-US"/>
              <a:t>I just wanted to learn more</a:t>
            </a:r>
            <a:endParaRPr/>
          </a:p>
          <a:p>
            <a:pPr indent="-342900" lvl="1" marL="914400" rtl="0" algn="l">
              <a:spcBef>
                <a:spcPts val="0"/>
              </a:spcBef>
              <a:spcAft>
                <a:spcPts val="0"/>
              </a:spcAft>
              <a:buSzPts val="1800"/>
              <a:buChar char="○"/>
            </a:pPr>
            <a:r>
              <a:rPr lang="en-US"/>
              <a:t>Both!</a:t>
            </a:r>
            <a:endParaRPr/>
          </a:p>
          <a:p>
            <a:pPr indent="-342900" lvl="1" marL="914400" rtl="0" algn="l">
              <a:spcBef>
                <a:spcPts val="0"/>
              </a:spcBef>
              <a:spcAft>
                <a:spcPts val="0"/>
              </a:spcAft>
              <a:buSzPts val="1800"/>
              <a:buChar char="○"/>
            </a:pPr>
            <a:r>
              <a:rPr lang="en-US"/>
              <a:t>Something else (share in the chat)</a:t>
            </a:r>
            <a:endParaRPr/>
          </a:p>
        </p:txBody>
      </p:sp>
      <p:sp>
        <p:nvSpPr>
          <p:cNvPr id="289" name="Google Shape;289;p51"/>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52"/>
          <p:cNvSpPr txBox="1"/>
          <p:nvPr>
            <p:ph type="title"/>
          </p:nvPr>
        </p:nvSpPr>
        <p:spPr>
          <a:xfrm>
            <a:off x="333275" y="274650"/>
            <a:ext cx="6600900" cy="7923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4400"/>
              <a:buFont typeface="Quattrocento Sans"/>
              <a:buNone/>
            </a:pPr>
            <a:r>
              <a:rPr lang="en-US"/>
              <a:t>Poll</a:t>
            </a:r>
            <a:endParaRPr/>
          </a:p>
        </p:txBody>
      </p:sp>
      <p:sp>
        <p:nvSpPr>
          <p:cNvPr id="295" name="Google Shape;295;p52"/>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Are you considering the program for yourself or others at your agency?</a:t>
            </a:r>
            <a:endParaRPr/>
          </a:p>
          <a:p>
            <a:pPr indent="-342900" lvl="1" marL="914400" rtl="0" algn="l">
              <a:spcBef>
                <a:spcPts val="0"/>
              </a:spcBef>
              <a:spcAft>
                <a:spcPts val="0"/>
              </a:spcAft>
              <a:buSzPts val="1800"/>
              <a:buChar char="○"/>
            </a:pPr>
            <a:r>
              <a:rPr lang="en-US"/>
              <a:t>Considering for myself</a:t>
            </a:r>
            <a:endParaRPr/>
          </a:p>
          <a:p>
            <a:pPr indent="-342900" lvl="1" marL="914400" rtl="0" algn="l">
              <a:spcBef>
                <a:spcPts val="0"/>
              </a:spcBef>
              <a:spcAft>
                <a:spcPts val="0"/>
              </a:spcAft>
              <a:buSzPts val="1800"/>
              <a:buChar char="○"/>
            </a:pPr>
            <a:r>
              <a:rPr lang="en-US"/>
              <a:t>Considering for others at my agency</a:t>
            </a:r>
            <a:endParaRPr/>
          </a:p>
          <a:p>
            <a:pPr indent="-342900" lvl="1" marL="914400" rtl="0" algn="l">
              <a:spcBef>
                <a:spcPts val="0"/>
              </a:spcBef>
              <a:spcAft>
                <a:spcPts val="0"/>
              </a:spcAft>
              <a:buSzPts val="1800"/>
              <a:buChar char="○"/>
            </a:pPr>
            <a:r>
              <a:rPr lang="en-US"/>
              <a:t>Both!</a:t>
            </a:r>
            <a:endParaRPr/>
          </a:p>
          <a:p>
            <a:pPr indent="-342900" lvl="1" marL="914400" rtl="0" algn="l">
              <a:spcBef>
                <a:spcPts val="0"/>
              </a:spcBef>
              <a:spcAft>
                <a:spcPts val="0"/>
              </a:spcAft>
              <a:buSzPts val="1800"/>
              <a:buChar char="○"/>
            </a:pPr>
            <a:r>
              <a:rPr lang="en-US"/>
              <a:t>Something else (share in the chat)</a:t>
            </a:r>
            <a:endParaRPr/>
          </a:p>
        </p:txBody>
      </p:sp>
      <p:sp>
        <p:nvSpPr>
          <p:cNvPr id="296" name="Google Shape;296;p52"/>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53"/>
          <p:cNvSpPr txBox="1"/>
          <p:nvPr>
            <p:ph type="title"/>
          </p:nvPr>
        </p:nvSpPr>
        <p:spPr>
          <a:xfrm>
            <a:off x="457200" y="655500"/>
            <a:ext cx="76107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SFPP Community of Practice</a:t>
            </a:r>
            <a:endParaRPr/>
          </a:p>
          <a:p>
            <a:pPr indent="0" lvl="0" marL="0" rtl="0" algn="l">
              <a:spcBef>
                <a:spcPts val="0"/>
              </a:spcBef>
              <a:spcAft>
                <a:spcPts val="0"/>
              </a:spcAft>
              <a:buClr>
                <a:schemeClr val="dk2"/>
              </a:buClr>
              <a:buSzPts val="4400"/>
              <a:buFont typeface="Quattrocento Sans"/>
              <a:buNone/>
            </a:pPr>
            <a:r>
              <a:t/>
            </a:r>
            <a:endParaRPr/>
          </a:p>
        </p:txBody>
      </p:sp>
      <p:sp>
        <p:nvSpPr>
          <p:cNvPr id="303" name="Google Shape;303;p53"/>
          <p:cNvSpPr txBox="1"/>
          <p:nvPr>
            <p:ph idx="1" type="body"/>
          </p:nvPr>
        </p:nvSpPr>
        <p:spPr>
          <a:xfrm>
            <a:off x="457200" y="1219201"/>
            <a:ext cx="8229600" cy="4724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342900" lvl="0" marL="457200" rtl="0" algn="l">
              <a:spcBef>
                <a:spcPts val="0"/>
              </a:spcBef>
              <a:spcAft>
                <a:spcPts val="0"/>
              </a:spcAft>
              <a:buSzPts val="1800"/>
              <a:buChar char="●"/>
            </a:pPr>
            <a:r>
              <a:rPr lang="en-US"/>
              <a:t>NYS FP Training Center is piloting a community of practice for FP program directors and managers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Aimed to strengthen participants’ knowledge, confidence, and support networks for effectively implementing Title X/NYSFP programs</a:t>
            </a:r>
            <a:endParaRPr/>
          </a:p>
          <a:p>
            <a:pPr indent="0" lvl="0" marL="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04" name="Google Shape;304;p53"/>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54"/>
          <p:cNvSpPr txBox="1"/>
          <p:nvPr>
            <p:ph type="title"/>
          </p:nvPr>
        </p:nvSpPr>
        <p:spPr>
          <a:xfrm>
            <a:off x="457200" y="274650"/>
            <a:ext cx="78696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Participant Criteria</a:t>
            </a:r>
            <a:endParaRPr/>
          </a:p>
        </p:txBody>
      </p:sp>
      <p:sp>
        <p:nvSpPr>
          <p:cNvPr id="311" name="Google Shape;311;p54"/>
          <p:cNvSpPr txBox="1"/>
          <p:nvPr>
            <p:ph idx="1" type="body"/>
          </p:nvPr>
        </p:nvSpPr>
        <p:spPr>
          <a:xfrm>
            <a:off x="457200" y="1219201"/>
            <a:ext cx="8229600" cy="4724400"/>
          </a:xfrm>
          <a:prstGeom prst="rect">
            <a:avLst/>
          </a:prstGeom>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People managing family planning programs at the agency, region, or site level (e.g., program director) within the NYS FPP</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At least 3 months of experience managing a  FP program, max about 7 years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Aiming for geographic and setting diversity</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15 participants - closed cohort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12" name="Google Shape;312;p54"/>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55"/>
          <p:cNvSpPr txBox="1"/>
          <p:nvPr>
            <p:ph type="title"/>
          </p:nvPr>
        </p:nvSpPr>
        <p:spPr>
          <a:xfrm>
            <a:off x="457200" y="2746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Goals</a:t>
            </a:r>
            <a:endParaRPr/>
          </a:p>
        </p:txBody>
      </p:sp>
      <p:sp>
        <p:nvSpPr>
          <p:cNvPr id="319" name="Google Shape;319;p55"/>
          <p:cNvSpPr txBox="1"/>
          <p:nvPr>
            <p:ph idx="1" type="body"/>
          </p:nvPr>
        </p:nvSpPr>
        <p:spPr>
          <a:xfrm>
            <a:off x="457200" y="1219201"/>
            <a:ext cx="8229600" cy="4724400"/>
          </a:xfrm>
          <a:prstGeom prst="rect">
            <a:avLst/>
          </a:prstGeom>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Increase participants’ confidence in their ability to manage and implement FPPs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Increase knowledge of core FPP expectations and best practices for meeting those expectations</a:t>
            </a:r>
            <a:endParaRPr/>
          </a:p>
          <a:p>
            <a:pPr indent="0" lvl="0" marL="0" rtl="0" algn="l">
              <a:spcBef>
                <a:spcPts val="0"/>
              </a:spcBef>
              <a:spcAft>
                <a:spcPts val="0"/>
              </a:spcAft>
              <a:buNone/>
            </a:pPr>
            <a:r>
              <a:t/>
            </a:r>
            <a:endParaRPr/>
          </a:p>
          <a:p>
            <a:pPr indent="-342900" lvl="0" marL="457200" rtl="0" algn="l">
              <a:spcBef>
                <a:spcPts val="0"/>
              </a:spcBef>
              <a:spcAft>
                <a:spcPts val="0"/>
              </a:spcAft>
              <a:buSzPts val="1800"/>
              <a:buChar char="●"/>
            </a:pPr>
            <a:r>
              <a:rPr lang="en-US"/>
              <a:t>Create opportunities for relationship building across levels of experience</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20" name="Google Shape;320;p55"/>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56"/>
          <p:cNvSpPr txBox="1"/>
          <p:nvPr>
            <p:ph type="title"/>
          </p:nvPr>
        </p:nvSpPr>
        <p:spPr>
          <a:xfrm>
            <a:off x="457200" y="2746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Goals</a:t>
            </a:r>
            <a:endParaRPr/>
          </a:p>
        </p:txBody>
      </p:sp>
      <p:sp>
        <p:nvSpPr>
          <p:cNvPr id="327" name="Google Shape;327;p56"/>
          <p:cNvSpPr txBox="1"/>
          <p:nvPr>
            <p:ph idx="1" type="body"/>
          </p:nvPr>
        </p:nvSpPr>
        <p:spPr>
          <a:xfrm>
            <a:off x="457200" y="1219201"/>
            <a:ext cx="8229600" cy="4724400"/>
          </a:xfrm>
          <a:prstGeom prst="rect">
            <a:avLst/>
          </a:prstGeom>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Facilitate sharing and dissemination of best and promising practices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Create opportunities to collectively strategize to resolve challenges faced as program directors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Increase familiarity with resources available through the NYS FP Training Center and RHNTC</a:t>
            </a:r>
            <a:endParaRPr/>
          </a:p>
          <a:p>
            <a:pPr indent="0" lvl="0" marL="45720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28" name="Google Shape;328;p56"/>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57"/>
          <p:cNvSpPr txBox="1"/>
          <p:nvPr>
            <p:ph type="title"/>
          </p:nvPr>
        </p:nvSpPr>
        <p:spPr>
          <a:xfrm>
            <a:off x="457200" y="2746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Overview</a:t>
            </a:r>
            <a:endParaRPr/>
          </a:p>
        </p:txBody>
      </p:sp>
      <p:sp>
        <p:nvSpPr>
          <p:cNvPr id="335" name="Google Shape;335;p57"/>
          <p:cNvSpPr txBox="1"/>
          <p:nvPr>
            <p:ph idx="1" type="body"/>
          </p:nvPr>
        </p:nvSpPr>
        <p:spPr>
          <a:xfrm>
            <a:off x="457200" y="1143001"/>
            <a:ext cx="8229600" cy="4724400"/>
          </a:xfrm>
          <a:prstGeom prst="rect">
            <a:avLst/>
          </a:prstGeom>
        </p:spPr>
        <p:txBody>
          <a:bodyPr anchorCtr="0" anchor="t" bIns="45700" lIns="91425" spcFirstLastPara="1" rIns="91425" wrap="square" tIns="45700">
            <a:noAutofit/>
          </a:bodyPr>
          <a:lstStyle/>
          <a:p>
            <a:pPr indent="-342900" lvl="0" marL="457200" rtl="0" algn="l">
              <a:spcBef>
                <a:spcPts val="0"/>
              </a:spcBef>
              <a:spcAft>
                <a:spcPts val="0"/>
              </a:spcAft>
              <a:buSzPts val="1800"/>
              <a:buChar char="●"/>
            </a:pPr>
            <a:r>
              <a:rPr lang="en-US"/>
              <a:t>Nov 2024 - May 2025</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5 virtual sessions (60-90 min) likely every 6-8 weeks (scheduled in advance based on cohort availability)</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Fully funded </a:t>
            </a:r>
            <a:r>
              <a:rPr lang="en-US"/>
              <a:t>1.5-day in-person session in Feb 2025 (Location TBD)</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Opportunity for 1:1 coaching</a:t>
            </a:r>
            <a:endParaRPr/>
          </a:p>
          <a:p>
            <a:pPr indent="0" lvl="0" marL="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36" name="Google Shape;336;p57"/>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58"/>
          <p:cNvSpPr txBox="1"/>
          <p:nvPr>
            <p:ph type="title"/>
          </p:nvPr>
        </p:nvSpPr>
        <p:spPr>
          <a:xfrm>
            <a:off x="457200" y="1984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Overview</a:t>
            </a:r>
            <a:endParaRPr/>
          </a:p>
        </p:txBody>
      </p:sp>
      <p:sp>
        <p:nvSpPr>
          <p:cNvPr id="343" name="Google Shape;343;p58"/>
          <p:cNvSpPr txBox="1"/>
          <p:nvPr>
            <p:ph idx="1" type="body"/>
          </p:nvPr>
        </p:nvSpPr>
        <p:spPr>
          <a:xfrm>
            <a:off x="457200" y="990600"/>
            <a:ext cx="8229600" cy="54879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a:p>
            <a:pPr indent="-342900" lvl="0" marL="457200" rtl="0" algn="l">
              <a:spcBef>
                <a:spcPts val="0"/>
              </a:spcBef>
              <a:spcAft>
                <a:spcPts val="0"/>
              </a:spcAft>
              <a:buSzPts val="1800"/>
              <a:buChar char="●"/>
            </a:pPr>
            <a:r>
              <a:rPr lang="en-US"/>
              <a:t>Focus of sessions to be decided collaboratively with participants</a:t>
            </a:r>
            <a:endParaRPr/>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Hope to leverage expertise of more  experienced program directors, NYSDOH, and subject matter experts as needed</a:t>
            </a:r>
            <a:endParaRPr/>
          </a:p>
          <a:p>
            <a:pPr indent="0" lvl="0" marL="0" rtl="0" algn="l">
              <a:spcBef>
                <a:spcPts val="0"/>
              </a:spcBef>
              <a:spcAft>
                <a:spcPts val="0"/>
              </a:spcAft>
              <a:buNone/>
            </a:pPr>
            <a:r>
              <a:t/>
            </a:r>
            <a:endParaRPr/>
          </a:p>
        </p:txBody>
      </p:sp>
      <p:sp>
        <p:nvSpPr>
          <p:cNvPr id="344" name="Google Shape;344;p58"/>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59"/>
          <p:cNvSpPr txBox="1"/>
          <p:nvPr>
            <p:ph type="title"/>
          </p:nvPr>
        </p:nvSpPr>
        <p:spPr>
          <a:xfrm>
            <a:off x="457200" y="1984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Program Overview</a:t>
            </a:r>
            <a:endParaRPr/>
          </a:p>
        </p:txBody>
      </p:sp>
      <p:sp>
        <p:nvSpPr>
          <p:cNvPr id="351" name="Google Shape;351;p59"/>
          <p:cNvSpPr txBox="1"/>
          <p:nvPr>
            <p:ph idx="1" type="body"/>
          </p:nvPr>
        </p:nvSpPr>
        <p:spPr>
          <a:xfrm>
            <a:off x="457200" y="990600"/>
            <a:ext cx="8229600" cy="5487900"/>
          </a:xfrm>
          <a:prstGeom prst="rect">
            <a:avLst/>
          </a:prstGeom>
        </p:spPr>
        <p:txBody>
          <a:bodyPr anchorCtr="0" anchor="t" bIns="45700" lIns="91425" spcFirstLastPara="1" rIns="91425" wrap="square" tIns="45700">
            <a:noAutofit/>
          </a:bodyPr>
          <a:lstStyle/>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Possible topics could include:</a:t>
            </a:r>
            <a:endParaRPr/>
          </a:p>
          <a:p>
            <a:pPr indent="-342900" lvl="1" marL="914400" rtl="0" algn="l">
              <a:spcBef>
                <a:spcPts val="0"/>
              </a:spcBef>
              <a:spcAft>
                <a:spcPts val="0"/>
              </a:spcAft>
              <a:buSzPts val="1800"/>
              <a:buChar char="○"/>
            </a:pPr>
            <a:r>
              <a:rPr lang="en-US"/>
              <a:t>Team leadership and management</a:t>
            </a:r>
            <a:endParaRPr/>
          </a:p>
          <a:p>
            <a:pPr indent="-342900" lvl="1" marL="914400" rtl="0" algn="l">
              <a:spcBef>
                <a:spcPts val="0"/>
              </a:spcBef>
              <a:spcAft>
                <a:spcPts val="0"/>
              </a:spcAft>
              <a:buSzPts val="1800"/>
              <a:buChar char="○"/>
            </a:pPr>
            <a:r>
              <a:rPr lang="en-US"/>
              <a:t>Community engagement (CPEP)</a:t>
            </a:r>
            <a:endParaRPr/>
          </a:p>
          <a:p>
            <a:pPr indent="-342900" lvl="1" marL="914400" rtl="0" algn="l">
              <a:spcBef>
                <a:spcPts val="0"/>
              </a:spcBef>
              <a:spcAft>
                <a:spcPts val="0"/>
              </a:spcAft>
              <a:buSzPts val="1800"/>
              <a:buChar char="○"/>
            </a:pPr>
            <a:r>
              <a:rPr lang="en-US"/>
              <a:t>Information and education (I&amp;E) review</a:t>
            </a:r>
            <a:endParaRPr/>
          </a:p>
          <a:p>
            <a:pPr indent="-342900" lvl="1" marL="914400" rtl="0" algn="l">
              <a:spcBef>
                <a:spcPts val="0"/>
              </a:spcBef>
              <a:spcAft>
                <a:spcPts val="0"/>
              </a:spcAft>
              <a:buSzPts val="1800"/>
              <a:buChar char="○"/>
            </a:pPr>
            <a:r>
              <a:rPr lang="en-US"/>
              <a:t>Training requirements</a:t>
            </a:r>
            <a:endParaRPr/>
          </a:p>
          <a:p>
            <a:pPr indent="-342900" lvl="1" marL="914400" rtl="0" algn="l">
              <a:spcBef>
                <a:spcPts val="0"/>
              </a:spcBef>
              <a:spcAft>
                <a:spcPts val="0"/>
              </a:spcAft>
              <a:buSzPts val="1800"/>
              <a:buChar char="○"/>
            </a:pPr>
            <a:r>
              <a:rPr lang="en-US"/>
              <a:t>Site visit preparation</a:t>
            </a:r>
            <a:endParaRPr/>
          </a:p>
          <a:p>
            <a:pPr indent="-342900" lvl="1" marL="914400" rtl="0" algn="l">
              <a:spcBef>
                <a:spcPts val="0"/>
              </a:spcBef>
              <a:spcAft>
                <a:spcPts val="0"/>
              </a:spcAft>
              <a:buSzPts val="1800"/>
              <a:buChar char="○"/>
            </a:pPr>
            <a:r>
              <a:rPr lang="en-US"/>
              <a:t>Financial management</a:t>
            </a:r>
            <a:endParaRPr/>
          </a:p>
          <a:p>
            <a:pPr indent="-342900" lvl="1" marL="914400" rtl="0" algn="l">
              <a:spcBef>
                <a:spcPts val="0"/>
              </a:spcBef>
              <a:spcAft>
                <a:spcPts val="0"/>
              </a:spcAft>
              <a:buSzPts val="1800"/>
              <a:buChar char="○"/>
            </a:pPr>
            <a:r>
              <a:rPr lang="en-US"/>
              <a:t>Centering equity</a:t>
            </a:r>
            <a:endParaRPr/>
          </a:p>
          <a:p>
            <a:pPr indent="0" lvl="0" marL="0" rtl="0" algn="l">
              <a:spcBef>
                <a:spcPts val="0"/>
              </a:spcBef>
              <a:spcAft>
                <a:spcPts val="0"/>
              </a:spcAft>
              <a:buNone/>
            </a:pPr>
            <a:r>
              <a:t/>
            </a:r>
            <a:endParaRPr/>
          </a:p>
          <a:p>
            <a:pPr indent="0" lvl="0" marL="457200" rtl="0" algn="l">
              <a:spcBef>
                <a:spcPts val="0"/>
              </a:spcBef>
              <a:spcAft>
                <a:spcPts val="0"/>
              </a:spcAft>
              <a:buNone/>
            </a:pPr>
            <a:r>
              <a:t/>
            </a:r>
            <a:endParaRPr/>
          </a:p>
        </p:txBody>
      </p:sp>
      <p:sp>
        <p:nvSpPr>
          <p:cNvPr id="352" name="Google Shape;352;p59"/>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60"/>
          <p:cNvSpPr txBox="1"/>
          <p:nvPr>
            <p:ph type="title"/>
          </p:nvPr>
        </p:nvSpPr>
        <p:spPr>
          <a:xfrm>
            <a:off x="722313" y="3797300"/>
            <a:ext cx="7772400" cy="1362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rPr lang="en-US"/>
              <a:t>Answering Your Questions</a:t>
            </a:r>
            <a:endParaRPr/>
          </a:p>
        </p:txBody>
      </p:sp>
      <p:sp>
        <p:nvSpPr>
          <p:cNvPr id="359" name="Google Shape;359;p60"/>
          <p:cNvSpPr txBox="1"/>
          <p:nvPr>
            <p:ph idx="1" type="body"/>
          </p:nvPr>
        </p:nvSpPr>
        <p:spPr>
          <a:xfrm>
            <a:off x="722313" y="2906713"/>
            <a:ext cx="7772400" cy="1500300"/>
          </a:xfrm>
          <a:prstGeom prst="rect">
            <a:avLst/>
          </a:prstGeom>
        </p:spPr>
        <p:txBody>
          <a:bodyPr anchorCtr="0" anchor="b" bIns="45700" lIns="91425" spcFirstLastPara="1" rIns="91425" wrap="square" tIns="45700">
            <a:noAutofit/>
          </a:bodyPr>
          <a:lstStyle/>
          <a:p>
            <a:pPr indent="0" lvl="0" marL="0" rtl="0" algn="l">
              <a:spcBef>
                <a:spcPts val="400"/>
              </a:spcBef>
              <a:spcAft>
                <a:spcPts val="0"/>
              </a:spcAft>
              <a:buNone/>
            </a:pPr>
            <a:r>
              <a:t/>
            </a:r>
            <a:endParaRPr/>
          </a:p>
        </p:txBody>
      </p:sp>
      <p:sp>
        <p:nvSpPr>
          <p:cNvPr id="360" name="Google Shape;360;p60"/>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61"/>
          <p:cNvSpPr txBox="1"/>
          <p:nvPr>
            <p:ph type="title"/>
          </p:nvPr>
        </p:nvSpPr>
        <p:spPr>
          <a:xfrm>
            <a:off x="457200" y="274650"/>
            <a:ext cx="8290800" cy="792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None/>
            </a:pPr>
            <a:r>
              <a:rPr lang="en-US"/>
              <a:t>Answering Your Questions</a:t>
            </a:r>
            <a:endParaRPr/>
          </a:p>
        </p:txBody>
      </p:sp>
      <p:sp>
        <p:nvSpPr>
          <p:cNvPr id="367" name="Google Shape;367;p61"/>
          <p:cNvSpPr txBox="1"/>
          <p:nvPr>
            <p:ph idx="1" type="body"/>
          </p:nvPr>
        </p:nvSpPr>
        <p:spPr>
          <a:xfrm>
            <a:off x="802900" y="1219200"/>
            <a:ext cx="7884000" cy="4724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b="1" lang="en-US"/>
              <a:t>Q: Will all applicants be accepted into the program?</a:t>
            </a:r>
            <a:endParaRPr b="1"/>
          </a:p>
          <a:p>
            <a:pPr indent="0" lvl="0" marL="0" rtl="0" algn="l">
              <a:spcBef>
                <a:spcPts val="360"/>
              </a:spcBef>
              <a:spcAft>
                <a:spcPts val="0"/>
              </a:spcAft>
              <a:buNone/>
            </a:pPr>
            <a:r>
              <a:t/>
            </a:r>
            <a:endParaRPr b="1"/>
          </a:p>
          <a:p>
            <a:pPr indent="0" lvl="0" marL="0" rtl="0" algn="l">
              <a:spcBef>
                <a:spcPts val="360"/>
              </a:spcBef>
              <a:spcAft>
                <a:spcPts val="0"/>
              </a:spcAft>
              <a:buNone/>
            </a:pPr>
            <a:r>
              <a:rPr b="1" lang="en-US"/>
              <a:t>A: </a:t>
            </a:r>
            <a:r>
              <a:rPr lang="en-US"/>
              <a:t>It depends on the applicant pool and spaces are limited, so we encourage anyone interested to apply or reach out with questions! W</a:t>
            </a:r>
            <a:r>
              <a:rPr lang="en-US"/>
              <a:t>ith the accepted cohort, w</a:t>
            </a:r>
            <a:r>
              <a:rPr lang="en-US"/>
              <a:t>e want to foster a balance of diversity and similarity in terms of clinical setting, geography, desired focus areas for the program, and more</a:t>
            </a:r>
            <a:r>
              <a:rPr lang="en-US"/>
              <a:t>.</a:t>
            </a:r>
            <a:endParaRPr/>
          </a:p>
        </p:txBody>
      </p:sp>
      <p:sp>
        <p:nvSpPr>
          <p:cNvPr id="368" name="Google Shape;368;p61"/>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62"/>
          <p:cNvSpPr txBox="1"/>
          <p:nvPr>
            <p:ph type="title"/>
          </p:nvPr>
        </p:nvSpPr>
        <p:spPr>
          <a:xfrm>
            <a:off x="457200" y="274650"/>
            <a:ext cx="8290800" cy="792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None/>
            </a:pPr>
            <a:r>
              <a:rPr lang="en-US"/>
              <a:t>Answering Your Questions</a:t>
            </a:r>
            <a:endParaRPr/>
          </a:p>
        </p:txBody>
      </p:sp>
      <p:sp>
        <p:nvSpPr>
          <p:cNvPr id="375" name="Google Shape;375;p62"/>
          <p:cNvSpPr txBox="1"/>
          <p:nvPr>
            <p:ph idx="1" type="body"/>
          </p:nvPr>
        </p:nvSpPr>
        <p:spPr>
          <a:xfrm>
            <a:off x="802900" y="1219200"/>
            <a:ext cx="7884000" cy="4724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b="1" lang="en-US"/>
              <a:t>Q: Can there be multiple applicants from one agency?</a:t>
            </a:r>
            <a:endParaRPr b="1"/>
          </a:p>
          <a:p>
            <a:pPr indent="0" lvl="0" marL="0" rtl="0" algn="l">
              <a:spcBef>
                <a:spcPts val="360"/>
              </a:spcBef>
              <a:spcAft>
                <a:spcPts val="0"/>
              </a:spcAft>
              <a:buNone/>
            </a:pPr>
            <a:r>
              <a:t/>
            </a:r>
            <a:endParaRPr b="1"/>
          </a:p>
          <a:p>
            <a:pPr indent="0" lvl="0" marL="0" rtl="0" algn="l">
              <a:spcBef>
                <a:spcPts val="360"/>
              </a:spcBef>
              <a:spcAft>
                <a:spcPts val="0"/>
              </a:spcAft>
              <a:buNone/>
            </a:pPr>
            <a:r>
              <a:rPr b="1" lang="en-US"/>
              <a:t>A: </a:t>
            </a:r>
            <a:r>
              <a:rPr lang="en-US"/>
              <a:t>Yes! There isn’t a set limit on the number of participants we will accept from one agency. However, with a small cohort, we will need to consider the full applicant pool to determine how many we can accept from one agency.</a:t>
            </a:r>
            <a:endParaRPr/>
          </a:p>
        </p:txBody>
      </p:sp>
      <p:sp>
        <p:nvSpPr>
          <p:cNvPr id="376" name="Google Shape;376;p62"/>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63"/>
          <p:cNvSpPr txBox="1"/>
          <p:nvPr>
            <p:ph type="title"/>
          </p:nvPr>
        </p:nvSpPr>
        <p:spPr>
          <a:xfrm>
            <a:off x="457200" y="274650"/>
            <a:ext cx="8290800" cy="792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None/>
            </a:pPr>
            <a:r>
              <a:rPr lang="en-US"/>
              <a:t>Answering Your Questions</a:t>
            </a:r>
            <a:endParaRPr/>
          </a:p>
        </p:txBody>
      </p:sp>
      <p:sp>
        <p:nvSpPr>
          <p:cNvPr id="383" name="Google Shape;383;p63"/>
          <p:cNvSpPr txBox="1"/>
          <p:nvPr>
            <p:ph idx="1" type="body"/>
          </p:nvPr>
        </p:nvSpPr>
        <p:spPr>
          <a:xfrm>
            <a:off x="802900" y="1219200"/>
            <a:ext cx="7884000" cy="4724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b="1" lang="en-US"/>
              <a:t>Q: Where will the 1.5-day in-person meeting be hosted?</a:t>
            </a:r>
            <a:endParaRPr b="1"/>
          </a:p>
          <a:p>
            <a:pPr indent="0" lvl="0" marL="0" rtl="0" algn="l">
              <a:spcBef>
                <a:spcPts val="360"/>
              </a:spcBef>
              <a:spcAft>
                <a:spcPts val="0"/>
              </a:spcAft>
              <a:buNone/>
            </a:pPr>
            <a:r>
              <a:t/>
            </a:r>
            <a:endParaRPr b="1"/>
          </a:p>
          <a:p>
            <a:pPr indent="0" lvl="0" marL="0" rtl="0" algn="l">
              <a:spcBef>
                <a:spcPts val="360"/>
              </a:spcBef>
              <a:spcAft>
                <a:spcPts val="0"/>
              </a:spcAft>
              <a:buNone/>
            </a:pPr>
            <a:r>
              <a:rPr b="1" lang="en-US"/>
              <a:t>A: </a:t>
            </a:r>
            <a:r>
              <a:rPr lang="en-US"/>
              <a:t>We want to determine the location based on the geographic diversity of the accepted participants. As such, the location will not be determined until acceptance decisions are made. Travel expenses for the in-person meeting will be reimbursed.</a:t>
            </a:r>
            <a:endParaRPr/>
          </a:p>
        </p:txBody>
      </p:sp>
      <p:sp>
        <p:nvSpPr>
          <p:cNvPr id="384" name="Google Shape;384;p63"/>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64"/>
          <p:cNvSpPr txBox="1"/>
          <p:nvPr>
            <p:ph type="title"/>
          </p:nvPr>
        </p:nvSpPr>
        <p:spPr>
          <a:xfrm>
            <a:off x="457200" y="274650"/>
            <a:ext cx="8290800" cy="7923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None/>
            </a:pPr>
            <a:r>
              <a:rPr lang="en-US"/>
              <a:t>Answering Your Questions</a:t>
            </a:r>
            <a:endParaRPr/>
          </a:p>
        </p:txBody>
      </p:sp>
      <p:sp>
        <p:nvSpPr>
          <p:cNvPr id="391" name="Google Shape;391;p64"/>
          <p:cNvSpPr txBox="1"/>
          <p:nvPr>
            <p:ph idx="1" type="body"/>
          </p:nvPr>
        </p:nvSpPr>
        <p:spPr>
          <a:xfrm>
            <a:off x="802900" y="1219200"/>
            <a:ext cx="7884000" cy="47244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rPr b="1" lang="en-US"/>
              <a:t>Q: Will this program be offered again at a later date?</a:t>
            </a:r>
            <a:endParaRPr b="1"/>
          </a:p>
          <a:p>
            <a:pPr indent="0" lvl="0" marL="0" rtl="0" algn="l">
              <a:spcBef>
                <a:spcPts val="360"/>
              </a:spcBef>
              <a:spcAft>
                <a:spcPts val="0"/>
              </a:spcAft>
              <a:buNone/>
            </a:pPr>
            <a:r>
              <a:t/>
            </a:r>
            <a:endParaRPr b="1"/>
          </a:p>
          <a:p>
            <a:pPr indent="0" lvl="0" marL="0" rtl="0" algn="l">
              <a:spcBef>
                <a:spcPts val="360"/>
              </a:spcBef>
              <a:spcAft>
                <a:spcPts val="0"/>
              </a:spcAft>
              <a:buNone/>
            </a:pPr>
            <a:r>
              <a:rPr b="1" lang="en-US"/>
              <a:t>A: </a:t>
            </a:r>
            <a:r>
              <a:rPr lang="en-US"/>
              <a:t>This is a pilot program – so this is our first time offering it. As such, we would want an additional </a:t>
            </a:r>
            <a:r>
              <a:rPr lang="en-US"/>
              <a:t>offering to be informed by lessons learned, how useful the initial cohort feels this opportunity was, and a broader evaluation. So we hope so, but TBD!</a:t>
            </a:r>
            <a:endParaRPr/>
          </a:p>
        </p:txBody>
      </p:sp>
      <p:sp>
        <p:nvSpPr>
          <p:cNvPr id="392" name="Google Shape;392;p64"/>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65"/>
          <p:cNvSpPr txBox="1"/>
          <p:nvPr>
            <p:ph type="title"/>
          </p:nvPr>
        </p:nvSpPr>
        <p:spPr>
          <a:xfrm>
            <a:off x="646125" y="2197100"/>
            <a:ext cx="8037600" cy="13620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US"/>
              <a:t>What questions </a:t>
            </a:r>
            <a:endParaRPr/>
          </a:p>
          <a:p>
            <a:pPr indent="0" lvl="0" marL="0" rtl="0" algn="ctr">
              <a:spcBef>
                <a:spcPts val="0"/>
              </a:spcBef>
              <a:spcAft>
                <a:spcPts val="0"/>
              </a:spcAft>
              <a:buNone/>
            </a:pPr>
            <a:r>
              <a:rPr lang="en-US"/>
              <a:t>do you have?</a:t>
            </a:r>
            <a:endParaRPr/>
          </a:p>
        </p:txBody>
      </p:sp>
      <p:sp>
        <p:nvSpPr>
          <p:cNvPr id="399" name="Google Shape;399;p65"/>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66"/>
          <p:cNvSpPr txBox="1"/>
          <p:nvPr>
            <p:ph type="title"/>
          </p:nvPr>
        </p:nvSpPr>
        <p:spPr>
          <a:xfrm>
            <a:off x="457200" y="198450"/>
            <a:ext cx="75378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rPr lang="en-US"/>
              <a:t>Key Dates</a:t>
            </a:r>
            <a:endParaRPr/>
          </a:p>
        </p:txBody>
      </p:sp>
      <p:sp>
        <p:nvSpPr>
          <p:cNvPr id="406" name="Google Shape;406;p66"/>
          <p:cNvSpPr txBox="1"/>
          <p:nvPr>
            <p:ph idx="1" type="body"/>
          </p:nvPr>
        </p:nvSpPr>
        <p:spPr>
          <a:xfrm>
            <a:off x="457200" y="990600"/>
            <a:ext cx="8229600" cy="5487900"/>
          </a:xfrm>
          <a:prstGeom prst="rect">
            <a:avLst/>
          </a:prstGeom>
        </p:spPr>
        <p:txBody>
          <a:bodyPr anchorCtr="0" anchor="t" bIns="45700" lIns="91425" spcFirstLastPara="1" rIns="91425" wrap="square" tIns="45700">
            <a:noAutofit/>
          </a:bodyPr>
          <a:lstStyle/>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Application Deadline: </a:t>
            </a:r>
            <a:r>
              <a:rPr b="1" lang="en-US"/>
              <a:t>Oct 4 at 5PM ET</a:t>
            </a:r>
            <a:endParaRPr b="1"/>
          </a:p>
          <a:p>
            <a:pPr indent="0" lvl="0" marL="457200" rtl="0" algn="l">
              <a:spcBef>
                <a:spcPts val="0"/>
              </a:spcBef>
              <a:spcAft>
                <a:spcPts val="0"/>
              </a:spcAft>
              <a:buNone/>
            </a:pPr>
            <a:r>
              <a:t/>
            </a:r>
            <a:endParaRPr b="1"/>
          </a:p>
          <a:p>
            <a:pPr indent="-342900" lvl="0" marL="457200" rtl="0" algn="l">
              <a:spcBef>
                <a:spcPts val="0"/>
              </a:spcBef>
              <a:spcAft>
                <a:spcPts val="0"/>
              </a:spcAft>
              <a:buSzPts val="1800"/>
              <a:buChar char="●"/>
            </a:pPr>
            <a:r>
              <a:rPr lang="en-US"/>
              <a:t>Confirmation of Acceptance: </a:t>
            </a:r>
            <a:r>
              <a:rPr b="1" lang="en-US"/>
              <a:t>By or before </a:t>
            </a:r>
            <a:r>
              <a:rPr b="1" lang="en-US"/>
              <a:t>Oct 21</a:t>
            </a:r>
            <a:endParaRPr b="1"/>
          </a:p>
          <a:p>
            <a:pPr indent="0" lvl="0" marL="457200" rtl="0" algn="l">
              <a:spcBef>
                <a:spcPts val="0"/>
              </a:spcBef>
              <a:spcAft>
                <a:spcPts val="0"/>
              </a:spcAft>
              <a:buNone/>
            </a:pPr>
            <a:r>
              <a:t/>
            </a:r>
            <a:endParaRPr/>
          </a:p>
          <a:p>
            <a:pPr indent="-342900" lvl="0" marL="457200" rtl="0" algn="l">
              <a:spcBef>
                <a:spcPts val="0"/>
              </a:spcBef>
              <a:spcAft>
                <a:spcPts val="0"/>
              </a:spcAft>
              <a:buSzPts val="1800"/>
              <a:buChar char="●"/>
            </a:pPr>
            <a:r>
              <a:rPr lang="en-US"/>
              <a:t>Program Start: </a:t>
            </a:r>
            <a:r>
              <a:rPr b="1" lang="en-US"/>
              <a:t>Nov 2024</a:t>
            </a:r>
            <a:endParaRPr b="1"/>
          </a:p>
          <a:p>
            <a:pPr indent="0" lvl="0" marL="0" rtl="0" algn="l">
              <a:spcBef>
                <a:spcPts val="0"/>
              </a:spcBef>
              <a:spcAft>
                <a:spcPts val="0"/>
              </a:spcAft>
              <a:buNone/>
            </a:pPr>
            <a:r>
              <a:t/>
            </a:r>
            <a:endParaRPr/>
          </a:p>
          <a:p>
            <a:pPr indent="0" lvl="0" marL="457200" rtl="0" algn="l">
              <a:spcBef>
                <a:spcPts val="0"/>
              </a:spcBef>
              <a:spcAft>
                <a:spcPts val="0"/>
              </a:spcAft>
              <a:buNone/>
            </a:pPr>
            <a:r>
              <a:t/>
            </a:r>
            <a:endParaRPr/>
          </a:p>
        </p:txBody>
      </p:sp>
      <p:sp>
        <p:nvSpPr>
          <p:cNvPr id="407" name="Google Shape;407;p66"/>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67"/>
          <p:cNvSpPr txBox="1"/>
          <p:nvPr>
            <p:ph type="title"/>
          </p:nvPr>
        </p:nvSpPr>
        <p:spPr>
          <a:xfrm>
            <a:off x="457200" y="274638"/>
            <a:ext cx="6477000" cy="7923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4400"/>
              <a:buFont typeface="Quattrocento Sans"/>
              <a:buNone/>
            </a:pPr>
            <a:r>
              <a:rPr lang="en-US"/>
              <a:t>Key Links</a:t>
            </a:r>
            <a:endParaRPr/>
          </a:p>
        </p:txBody>
      </p:sp>
      <p:sp>
        <p:nvSpPr>
          <p:cNvPr id="413" name="Google Shape;413;p67"/>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p>
            <a:pPr indent="0" lvl="0" marL="457200" rtl="0" algn="ctr">
              <a:spcBef>
                <a:spcPts val="0"/>
              </a:spcBef>
              <a:spcAft>
                <a:spcPts val="0"/>
              </a:spcAft>
              <a:buNone/>
            </a:pPr>
            <a:r>
              <a:t/>
            </a:r>
            <a:endParaRPr b="1"/>
          </a:p>
          <a:p>
            <a:pPr indent="0" lvl="0" marL="457200" rtl="0" algn="l">
              <a:spcBef>
                <a:spcPts val="0"/>
              </a:spcBef>
              <a:spcAft>
                <a:spcPts val="0"/>
              </a:spcAft>
              <a:buNone/>
            </a:pPr>
            <a:r>
              <a:rPr b="1" lang="en-US"/>
              <a:t>More Details on SFPP: </a:t>
            </a:r>
            <a:r>
              <a:rPr b="1" lang="en-US" u="sng">
                <a:solidFill>
                  <a:schemeClr val="hlink"/>
                </a:solidFill>
                <a:hlinkClick r:id="rId3"/>
              </a:rPr>
              <a:t>https://bit.ly/SFPPInfo</a:t>
            </a:r>
            <a:endParaRPr b="1"/>
          </a:p>
          <a:p>
            <a:pPr indent="0" lvl="0" marL="457200" rtl="0" algn="ctr">
              <a:spcBef>
                <a:spcPts val="0"/>
              </a:spcBef>
              <a:spcAft>
                <a:spcPts val="0"/>
              </a:spcAft>
              <a:buNone/>
            </a:pPr>
            <a:r>
              <a:t/>
            </a:r>
            <a:endParaRPr b="1"/>
          </a:p>
          <a:p>
            <a:pPr indent="0" lvl="0" marL="457200" rtl="0" algn="ctr">
              <a:spcBef>
                <a:spcPts val="0"/>
              </a:spcBef>
              <a:spcAft>
                <a:spcPts val="0"/>
              </a:spcAft>
              <a:buNone/>
            </a:pPr>
            <a:r>
              <a:t/>
            </a:r>
            <a:endParaRPr b="1"/>
          </a:p>
          <a:p>
            <a:pPr indent="0" lvl="0" marL="457200" rtl="0" algn="l">
              <a:spcBef>
                <a:spcPts val="0"/>
              </a:spcBef>
              <a:spcAft>
                <a:spcPts val="0"/>
              </a:spcAft>
              <a:buNone/>
            </a:pPr>
            <a:r>
              <a:rPr b="1" lang="en-US"/>
              <a:t>Apply to SFPP:</a:t>
            </a:r>
            <a:r>
              <a:rPr lang="en-US"/>
              <a:t> </a:t>
            </a:r>
            <a:r>
              <a:rPr b="1" lang="en-US" u="sng">
                <a:solidFill>
                  <a:schemeClr val="hlink"/>
                </a:solidFill>
                <a:hlinkClick r:id="rId4"/>
              </a:rPr>
              <a:t>https://bit.ly/SFPPApplication</a:t>
            </a:r>
            <a:endParaRPr b="1"/>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414" name="Google Shape;414;p67"/>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68"/>
          <p:cNvSpPr txBox="1"/>
          <p:nvPr>
            <p:ph type="title"/>
          </p:nvPr>
        </p:nvSpPr>
        <p:spPr>
          <a:xfrm>
            <a:off x="333275" y="274650"/>
            <a:ext cx="6600900" cy="7923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2"/>
              </a:buClr>
              <a:buSzPts val="4400"/>
              <a:buFont typeface="Quattrocento Sans"/>
              <a:buNone/>
            </a:pPr>
            <a:r>
              <a:rPr lang="en-US"/>
              <a:t>THANK YOU!</a:t>
            </a:r>
            <a:endParaRPr/>
          </a:p>
        </p:txBody>
      </p:sp>
      <p:sp>
        <p:nvSpPr>
          <p:cNvPr id="420" name="Google Shape;420;p68"/>
          <p:cNvSpPr txBox="1"/>
          <p:nvPr>
            <p:ph idx="1" type="body"/>
          </p:nvPr>
        </p:nvSpPr>
        <p:spPr>
          <a:xfrm>
            <a:off x="457200" y="1219201"/>
            <a:ext cx="8229600" cy="4724400"/>
          </a:xfrm>
          <a:prstGeom prst="rect">
            <a:avLst/>
          </a:prstGeom>
          <a:noFill/>
          <a:ln>
            <a:noFill/>
          </a:ln>
        </p:spPr>
        <p:txBody>
          <a:bodyPr anchorCtr="0" anchor="t" bIns="45700" lIns="91425" spcFirstLastPara="1" rIns="91425" wrap="square" tIns="45700">
            <a:noAutofit/>
          </a:bodyPr>
          <a:lstStyle/>
          <a:p>
            <a:pPr indent="0" lvl="0" marL="457200" rtl="0" algn="l">
              <a:spcBef>
                <a:spcPts val="0"/>
              </a:spcBef>
              <a:spcAft>
                <a:spcPts val="0"/>
              </a:spcAft>
              <a:buNone/>
            </a:pPr>
            <a:r>
              <a:t/>
            </a:r>
            <a:endParaRPr b="1"/>
          </a:p>
          <a:p>
            <a:pPr indent="0" lvl="0" marL="457200" rtl="0" algn="l">
              <a:spcBef>
                <a:spcPts val="0"/>
              </a:spcBef>
              <a:spcAft>
                <a:spcPts val="0"/>
              </a:spcAft>
              <a:buNone/>
            </a:pPr>
            <a:r>
              <a:t/>
            </a:r>
            <a:endParaRPr b="1"/>
          </a:p>
          <a:p>
            <a:pPr indent="0" lvl="0" marL="457200" rtl="0" algn="l">
              <a:spcBef>
                <a:spcPts val="0"/>
              </a:spcBef>
              <a:spcAft>
                <a:spcPts val="0"/>
              </a:spcAft>
              <a:buNone/>
            </a:pPr>
            <a:r>
              <a:rPr b="1" lang="en-US"/>
              <a:t>Contact |	</a:t>
            </a:r>
            <a:r>
              <a:rPr b="1" lang="en-US" u="sng">
                <a:solidFill>
                  <a:schemeClr val="hlink"/>
                </a:solidFill>
                <a:hlinkClick r:id="rId3"/>
              </a:rPr>
              <a:t>nysfptraining@jsi.com</a:t>
            </a:r>
            <a:endParaRPr b="1"/>
          </a:p>
          <a:p>
            <a:pPr indent="0" lvl="0" marL="457200" rtl="0" algn="l">
              <a:spcBef>
                <a:spcPts val="0"/>
              </a:spcBef>
              <a:spcAft>
                <a:spcPts val="0"/>
              </a:spcAft>
              <a:buNone/>
            </a:pPr>
            <a:r>
              <a:t/>
            </a:r>
            <a:endParaRPr b="1"/>
          </a:p>
          <a:p>
            <a:pPr indent="0" lvl="0" marL="457200" rtl="0" algn="l">
              <a:spcBef>
                <a:spcPts val="0"/>
              </a:spcBef>
              <a:spcAft>
                <a:spcPts val="0"/>
              </a:spcAft>
              <a:buNone/>
            </a:pPr>
            <a:r>
              <a:rPr b="1" lang="en-US"/>
              <a:t>Connect | 	</a:t>
            </a:r>
            <a:r>
              <a:rPr b="1" lang="en-US" u="sng">
                <a:solidFill>
                  <a:schemeClr val="hlink"/>
                </a:solidFill>
                <a:hlinkClick r:id="rId4"/>
              </a:rPr>
              <a:t>https://nysfptraining.org</a:t>
            </a:r>
            <a:endParaRPr b="1"/>
          </a:p>
          <a:p>
            <a:pPr indent="457200" lvl="0" marL="1828800" rtl="0" algn="l">
              <a:spcBef>
                <a:spcPts val="0"/>
              </a:spcBef>
              <a:spcAft>
                <a:spcPts val="0"/>
              </a:spcAft>
              <a:buNone/>
            </a:pPr>
            <a:r>
              <a:rPr b="1" lang="en-US" u="sng">
                <a:solidFill>
                  <a:schemeClr val="hlink"/>
                </a:solidFill>
                <a:hlinkClick r:id="rId5"/>
              </a:rPr>
              <a:t>https://nysfptraining.org/enews</a:t>
            </a:r>
            <a:endParaRPr b="1"/>
          </a:p>
          <a:p>
            <a:pPr indent="457200" lvl="0" marL="1828800" rtl="0" algn="l">
              <a:spcBef>
                <a:spcPts val="0"/>
              </a:spcBef>
              <a:spcAft>
                <a:spcPts val="0"/>
              </a:spcAft>
              <a:buNone/>
            </a:pPr>
            <a:r>
              <a:t/>
            </a:r>
            <a:endParaRPr b="1"/>
          </a:p>
          <a:p>
            <a:pPr indent="0" lvl="0" marL="457200" rtl="0" algn="ctr">
              <a:spcBef>
                <a:spcPts val="0"/>
              </a:spcBef>
              <a:spcAft>
                <a:spcPts val="0"/>
              </a:spcAft>
              <a:buNone/>
            </a:pPr>
            <a:r>
              <a:t/>
            </a:r>
            <a:endParaRPr b="1"/>
          </a:p>
          <a:p>
            <a:pPr indent="0" lvl="0" marL="457200" rtl="0" algn="ctr">
              <a:spcBef>
                <a:spcPts val="0"/>
              </a:spcBef>
              <a:spcAft>
                <a:spcPts val="0"/>
              </a:spcAft>
              <a:buNone/>
            </a:pPr>
            <a:r>
              <a:t/>
            </a:r>
            <a:endParaRPr b="1"/>
          </a:p>
          <a:p>
            <a:pPr indent="0" lvl="0" marL="0" rtl="0" algn="l">
              <a:spcBef>
                <a:spcPts val="0"/>
              </a:spcBef>
              <a:spcAft>
                <a:spcPts val="0"/>
              </a:spcAft>
              <a:buNone/>
            </a:pPr>
            <a:r>
              <a:t/>
            </a:r>
            <a:endParaRPr/>
          </a:p>
        </p:txBody>
      </p:sp>
      <p:sp>
        <p:nvSpPr>
          <p:cNvPr id="421" name="Google Shape;421;p68"/>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25" name="Shape 425"/>
        <p:cNvGrpSpPr/>
        <p:nvPr/>
      </p:nvGrpSpPr>
      <p:grpSpPr>
        <a:xfrm>
          <a:off x="0" y="0"/>
          <a:ext cx="0" cy="0"/>
          <a:chOff x="0" y="0"/>
          <a:chExt cx="0" cy="0"/>
        </a:xfrm>
      </p:grpSpPr>
      <p:sp>
        <p:nvSpPr>
          <p:cNvPr id="426" name="Google Shape;426;p69"/>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2"/>
              </a:buClr>
              <a:buSzPts val="5400"/>
              <a:buFont typeface="Quattrocento Sans"/>
              <a:buNone/>
            </a:pPr>
            <a:r>
              <a:rPr lang="en-US"/>
              <a:t>Section Header</a:t>
            </a:r>
            <a:endParaRPr/>
          </a:p>
        </p:txBody>
      </p:sp>
      <p:sp>
        <p:nvSpPr>
          <p:cNvPr id="427" name="Google Shape;427;p69"/>
          <p:cNvSpPr txBox="1"/>
          <p:nvPr>
            <p:ph idx="1" type="body"/>
          </p:nvPr>
        </p:nvSpPr>
        <p:spPr>
          <a:xfrm>
            <a:off x="722313" y="2906713"/>
            <a:ext cx="7772400" cy="15003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Clr>
                <a:srgbClr val="888888"/>
              </a:buClr>
              <a:buSzPts val="2000"/>
              <a:buNone/>
            </a:pPr>
            <a:r>
              <a:t/>
            </a:r>
            <a:endParaRPr/>
          </a:p>
        </p:txBody>
      </p:sp>
      <p:sp>
        <p:nvSpPr>
          <p:cNvPr id="428" name="Google Shape;428;p69"/>
          <p:cNvSpPr txBox="1"/>
          <p:nvPr>
            <p:ph idx="12" type="sldNum"/>
          </p:nvPr>
        </p:nvSpPr>
        <p:spPr>
          <a:xfrm>
            <a:off x="7664175" y="6380700"/>
            <a:ext cx="1280100" cy="2502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33" name="Shape 433"/>
        <p:cNvGrpSpPr/>
        <p:nvPr/>
      </p:nvGrpSpPr>
      <p:grpSpPr>
        <a:xfrm>
          <a:off x="0" y="0"/>
          <a:ext cx="0" cy="0"/>
          <a:chOff x="0" y="0"/>
          <a:chExt cx="0" cy="0"/>
        </a:xfrm>
      </p:grpSpPr>
      <p:sp>
        <p:nvSpPr>
          <p:cNvPr id="434" name="Google Shape;434;p70"/>
          <p:cNvSpPr txBox="1"/>
          <p:nvPr>
            <p:ph type="title"/>
          </p:nvPr>
        </p:nvSpPr>
        <p:spPr>
          <a:xfrm>
            <a:off x="457200" y="274638"/>
            <a:ext cx="6477000" cy="792300"/>
          </a:xfrm>
          <a:prstGeom prst="rect">
            <a:avLst/>
          </a:prstGeom>
        </p:spPr>
        <p:txBody>
          <a:bodyPr anchorCtr="0" anchor="ctr"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70"/>
          <p:cNvSpPr txBox="1"/>
          <p:nvPr>
            <p:ph idx="1" type="body"/>
          </p:nvPr>
        </p:nvSpPr>
        <p:spPr>
          <a:xfrm>
            <a:off x="457200" y="1219200"/>
            <a:ext cx="4038600" cy="4907100"/>
          </a:xfrm>
          <a:prstGeom prst="rect">
            <a:avLst/>
          </a:prstGeom>
        </p:spPr>
        <p:txBody>
          <a:bodyPr anchorCtr="0" anchor="t" bIns="45700" lIns="91425" spcFirstLastPara="1" rIns="91425" wrap="square" tIns="45700">
            <a:noAutofit/>
          </a:bodyPr>
          <a:lstStyle/>
          <a:p>
            <a:pPr indent="0" lvl="0" marL="0" rtl="0" algn="l">
              <a:spcBef>
                <a:spcPts val="600"/>
              </a:spcBef>
              <a:spcAft>
                <a:spcPts val="0"/>
              </a:spcAft>
              <a:buNone/>
            </a:pPr>
            <a:r>
              <a:t/>
            </a:r>
            <a:endParaRPr/>
          </a:p>
        </p:txBody>
      </p:sp>
      <p:sp>
        <p:nvSpPr>
          <p:cNvPr id="436" name="Google Shape;436;p70"/>
          <p:cNvSpPr txBox="1"/>
          <p:nvPr>
            <p:ph idx="2" type="body"/>
          </p:nvPr>
        </p:nvSpPr>
        <p:spPr>
          <a:xfrm>
            <a:off x="4648200" y="1219200"/>
            <a:ext cx="4038600" cy="4907100"/>
          </a:xfrm>
          <a:prstGeom prst="rect">
            <a:avLst/>
          </a:prstGeom>
        </p:spPr>
        <p:txBody>
          <a:bodyPr anchorCtr="0" anchor="t" bIns="45700" lIns="91425" spcFirstLastPara="1" rIns="91425" wrap="square" tIns="45700">
            <a:noAutofit/>
          </a:bodyPr>
          <a:lstStyle/>
          <a:p>
            <a:pPr indent="0" lvl="0" marL="0" rtl="0" algn="l">
              <a:spcBef>
                <a:spcPts val="600"/>
              </a:spcBef>
              <a:spcAft>
                <a:spcPts val="0"/>
              </a:spcAft>
              <a:buNone/>
            </a:pPr>
            <a:r>
              <a:t/>
            </a:r>
            <a:endParaRPr/>
          </a:p>
        </p:txBody>
      </p:sp>
      <p:sp>
        <p:nvSpPr>
          <p:cNvPr id="437" name="Google Shape;437;p70"/>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42" name="Shape 442"/>
        <p:cNvGrpSpPr/>
        <p:nvPr/>
      </p:nvGrpSpPr>
      <p:grpSpPr>
        <a:xfrm>
          <a:off x="0" y="0"/>
          <a:ext cx="0" cy="0"/>
          <a:chOff x="0" y="0"/>
          <a:chExt cx="0" cy="0"/>
        </a:xfrm>
      </p:grpSpPr>
      <p:sp>
        <p:nvSpPr>
          <p:cNvPr id="443" name="Google Shape;443;p71"/>
          <p:cNvSpPr txBox="1"/>
          <p:nvPr>
            <p:ph idx="12" type="sldNum"/>
          </p:nvPr>
        </p:nvSpPr>
        <p:spPr>
          <a:xfrm>
            <a:off x="7664175" y="6380700"/>
            <a:ext cx="1280100" cy="250200"/>
          </a:xfrm>
          <a:prstGeom prst="rect">
            <a:avLst/>
          </a:prstGeom>
        </p:spPr>
        <p:txBody>
          <a:bodyPr anchorCtr="0" anchor="ctr"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NYS Family Planning">
  <a:themeElements>
    <a:clrScheme name="NYSFPTC Final">
      <a:dk1>
        <a:srgbClr val="000000"/>
      </a:dk1>
      <a:lt1>
        <a:srgbClr val="FFFFFF"/>
      </a:lt1>
      <a:dk2>
        <a:srgbClr val="523178"/>
      </a:dk2>
      <a:lt2>
        <a:srgbClr val="F3EFF6"/>
      </a:lt2>
      <a:accent1>
        <a:srgbClr val="C3D9FF"/>
      </a:accent1>
      <a:accent2>
        <a:srgbClr val="E4C5FF"/>
      </a:accent2>
      <a:accent3>
        <a:srgbClr val="1E5BAA"/>
      </a:accent3>
      <a:accent4>
        <a:srgbClr val="17213C"/>
      </a:accent4>
      <a:accent5>
        <a:srgbClr val="523178"/>
      </a:accent5>
      <a:accent6>
        <a:srgbClr val="F3EFF6"/>
      </a:accent6>
      <a:hlink>
        <a:srgbClr val="1E5BAA"/>
      </a:hlink>
      <a:folHlink>
        <a:srgbClr val="5231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NYS Family Planning">
  <a:themeElements>
    <a:clrScheme name="NYSFPTC Final">
      <a:dk1>
        <a:srgbClr val="000000"/>
      </a:dk1>
      <a:lt1>
        <a:srgbClr val="FFFFFF"/>
      </a:lt1>
      <a:dk2>
        <a:srgbClr val="523178"/>
      </a:dk2>
      <a:lt2>
        <a:srgbClr val="F3EFF6"/>
      </a:lt2>
      <a:accent1>
        <a:srgbClr val="C3D9FF"/>
      </a:accent1>
      <a:accent2>
        <a:srgbClr val="E4C5FF"/>
      </a:accent2>
      <a:accent3>
        <a:srgbClr val="1E5BAA"/>
      </a:accent3>
      <a:accent4>
        <a:srgbClr val="17213C"/>
      </a:accent4>
      <a:accent5>
        <a:srgbClr val="523178"/>
      </a:accent5>
      <a:accent6>
        <a:srgbClr val="F3EFF6"/>
      </a:accent6>
      <a:hlink>
        <a:srgbClr val="1E5BAA"/>
      </a:hlink>
      <a:folHlink>
        <a:srgbClr val="5231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