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9" r:id="rId1"/>
    <p:sldMasterId id="2147483958" r:id="rId2"/>
  </p:sldMasterIdLst>
  <p:notesMasterIdLst>
    <p:notesMasterId r:id="rId82"/>
  </p:notesMasterIdLst>
  <p:handoutMasterIdLst>
    <p:handoutMasterId r:id="rId83"/>
  </p:handoutMasterIdLst>
  <p:sldIdLst>
    <p:sldId id="3098" r:id="rId3"/>
    <p:sldId id="3099" r:id="rId4"/>
    <p:sldId id="3100" r:id="rId5"/>
    <p:sldId id="3108" r:id="rId6"/>
    <p:sldId id="3054" r:id="rId7"/>
    <p:sldId id="3035" r:id="rId8"/>
    <p:sldId id="3036" r:id="rId9"/>
    <p:sldId id="3037" r:id="rId10"/>
    <p:sldId id="3046" r:id="rId11"/>
    <p:sldId id="3007" r:id="rId12"/>
    <p:sldId id="3085" r:id="rId13"/>
    <p:sldId id="596" r:id="rId14"/>
    <p:sldId id="506" r:id="rId15"/>
    <p:sldId id="3032" r:id="rId16"/>
    <p:sldId id="3033" r:id="rId17"/>
    <p:sldId id="3040" r:id="rId18"/>
    <p:sldId id="3125" r:id="rId19"/>
    <p:sldId id="3189" r:id="rId20"/>
    <p:sldId id="3050" r:id="rId21"/>
    <p:sldId id="3042" r:id="rId22"/>
    <p:sldId id="3043" r:id="rId23"/>
    <p:sldId id="3044" r:id="rId24"/>
    <p:sldId id="798" r:id="rId25"/>
    <p:sldId id="3045" r:id="rId26"/>
    <p:sldId id="3096" r:id="rId27"/>
    <p:sldId id="3088" r:id="rId28"/>
    <p:sldId id="3162" r:id="rId29"/>
    <p:sldId id="3161" r:id="rId30"/>
    <p:sldId id="3145" r:id="rId31"/>
    <p:sldId id="3146" r:id="rId32"/>
    <p:sldId id="3147" r:id="rId33"/>
    <p:sldId id="3148" r:id="rId34"/>
    <p:sldId id="3149" r:id="rId35"/>
    <p:sldId id="3124" r:id="rId36"/>
    <p:sldId id="3150" r:id="rId37"/>
    <p:sldId id="3151" r:id="rId38"/>
    <p:sldId id="3153" r:id="rId39"/>
    <p:sldId id="3155" r:id="rId40"/>
    <p:sldId id="3157" r:id="rId41"/>
    <p:sldId id="3158" r:id="rId42"/>
    <p:sldId id="3159" r:id="rId43"/>
    <p:sldId id="3160" r:id="rId44"/>
    <p:sldId id="763" r:id="rId45"/>
    <p:sldId id="3187" r:id="rId46"/>
    <p:sldId id="3188" r:id="rId47"/>
    <p:sldId id="3105" r:id="rId48"/>
    <p:sldId id="3185" r:id="rId49"/>
    <p:sldId id="3106" r:id="rId50"/>
    <p:sldId id="3107" r:id="rId51"/>
    <p:sldId id="3192" r:id="rId52"/>
    <p:sldId id="3193" r:id="rId53"/>
    <p:sldId id="3152" r:id="rId54"/>
    <p:sldId id="3135" r:id="rId55"/>
    <p:sldId id="3133" r:id="rId56"/>
    <p:sldId id="3134" r:id="rId57"/>
    <p:sldId id="3132" r:id="rId58"/>
    <p:sldId id="3186" r:id="rId59"/>
    <p:sldId id="3114" r:id="rId60"/>
    <p:sldId id="3103" r:id="rId61"/>
    <p:sldId id="3190" r:id="rId62"/>
    <p:sldId id="3191" r:id="rId63"/>
    <p:sldId id="3047" r:id="rId64"/>
    <p:sldId id="3048" r:id="rId65"/>
    <p:sldId id="3049" r:id="rId66"/>
    <p:sldId id="3012" r:id="rId67"/>
    <p:sldId id="3013" r:id="rId68"/>
    <p:sldId id="3014" r:id="rId69"/>
    <p:sldId id="3015" r:id="rId70"/>
    <p:sldId id="3016" r:id="rId71"/>
    <p:sldId id="3017" r:id="rId72"/>
    <p:sldId id="3018" r:id="rId73"/>
    <p:sldId id="3019" r:id="rId74"/>
    <p:sldId id="3070" r:id="rId75"/>
    <p:sldId id="3071" r:id="rId76"/>
    <p:sldId id="3167" r:id="rId77"/>
    <p:sldId id="3184" r:id="rId78"/>
    <p:sldId id="3058" r:id="rId79"/>
    <p:sldId id="3175" r:id="rId80"/>
    <p:sldId id="3182"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ty Cason" initials="P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5C3700"/>
    <a:srgbClr val="583400"/>
    <a:srgbClr val="009900"/>
    <a:srgbClr val="000000"/>
    <a:srgbClr val="433AEE"/>
    <a:srgbClr val="A6B727"/>
    <a:srgbClr val="E1E6CD"/>
    <a:srgbClr val="F1F3E8"/>
    <a:srgbClr val="FCEE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8467" autoAdjust="0"/>
  </p:normalViewPr>
  <p:slideViewPr>
    <p:cSldViewPr>
      <p:cViewPr varScale="1">
        <p:scale>
          <a:sx n="59" d="100"/>
          <a:sy n="59" d="100"/>
        </p:scale>
        <p:origin x="204" y="44"/>
      </p:cViewPr>
      <p:guideLst>
        <p:guide orient="horz" pos="2160"/>
        <p:guide pos="3840"/>
      </p:guideLst>
    </p:cSldViewPr>
  </p:slideViewPr>
  <p:outlineViewPr>
    <p:cViewPr>
      <p:scale>
        <a:sx n="33" d="100"/>
        <a:sy n="33" d="100"/>
      </p:scale>
      <p:origin x="0" y="-4164"/>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87" d="100"/>
          <a:sy n="87" d="100"/>
        </p:scale>
        <p:origin x="4908"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commentAuthors" Target="commen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Desire to avoid pregnancy</c:v>
                </c:pt>
              </c:strCache>
            </c:strRef>
          </c:tx>
          <c:spPr>
            <a:ln w="38100" cap="rnd">
              <a:solidFill>
                <a:schemeClr val="tx1"/>
              </a:solidFill>
              <a:round/>
            </a:ln>
            <a:effectLst/>
          </c:spPr>
          <c:marker>
            <c:symbol val="circle"/>
            <c:size val="5"/>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chemeClr val="accent1"/>
                </a:solidFill>
              </a:ln>
              <a:effectLst/>
            </c:spPr>
          </c:marker>
          <c:dPt>
            <c:idx val="0"/>
            <c:marker>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rgbClr val="C00000"/>
                  </a:solidFill>
                </a:ln>
                <a:effectLst/>
              </c:spPr>
            </c:marker>
            <c:bubble3D val="0"/>
            <c:spPr>
              <a:ln w="38100" cap="rnd">
                <a:solidFill>
                  <a:srgbClr val="C00000"/>
                </a:solidFill>
                <a:round/>
              </a:ln>
              <a:effectLst/>
            </c:spPr>
            <c:extLst>
              <c:ext xmlns:c16="http://schemas.microsoft.com/office/drawing/2014/chart" uri="{C3380CC4-5D6E-409C-BE32-E72D297353CC}">
                <c16:uniqueId val="{00000000-CB25-9B43-A04E-3BBED33A6812}"/>
              </c:ext>
            </c:extLst>
          </c:dPt>
          <c:xVal>
            <c:numRef>
              <c:f>Sheet1!$A$2:$A$5</c:f>
              <c:numCache>
                <c:formatCode>General</c:formatCode>
                <c:ptCount val="4"/>
                <c:pt idx="0">
                  <c:v>25</c:v>
                </c:pt>
              </c:numCache>
            </c:numRef>
          </c:xVal>
          <c:yVal>
            <c:numRef>
              <c:f>Sheet1!$B$2:$B$5</c:f>
              <c:numCache>
                <c:formatCode>General</c:formatCode>
                <c:ptCount val="4"/>
                <c:pt idx="0">
                  <c:v>70</c:v>
                </c:pt>
              </c:numCache>
            </c:numRef>
          </c:yVal>
          <c:smooth val="0"/>
          <c:extLst>
            <c:ext xmlns:c16="http://schemas.microsoft.com/office/drawing/2014/chart" uri="{C3380CC4-5D6E-409C-BE32-E72D297353CC}">
              <c16:uniqueId val="{00000000-B607-4EED-898A-65C795D3659B}"/>
            </c:ext>
          </c:extLst>
        </c:ser>
        <c:dLbls>
          <c:showLegendKey val="0"/>
          <c:showVal val="0"/>
          <c:showCatName val="0"/>
          <c:showSerName val="0"/>
          <c:showPercent val="0"/>
          <c:showBubbleSize val="0"/>
        </c:dLbls>
        <c:axId val="1340200432"/>
        <c:axId val="1340198800"/>
      </c:scatterChart>
      <c:valAx>
        <c:axId val="1340200432"/>
        <c:scaling>
          <c:orientation val="minMax"/>
          <c:max val="100"/>
          <c:min val="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98800"/>
        <c:crosses val="autoZero"/>
        <c:crossBetween val="midCat"/>
        <c:majorUnit val="10"/>
        <c:minorUnit val="10"/>
      </c:valAx>
      <c:valAx>
        <c:axId val="1340198800"/>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600" dirty="0">
                    <a:ln>
                      <a:noFill/>
                    </a:ln>
                    <a:solidFill>
                      <a:srgbClr val="645444"/>
                    </a:solidFill>
                    <a:effectLst/>
                  </a:rPr>
                  <a:t>Strength</a:t>
                </a:r>
                <a:r>
                  <a:rPr lang="en-US" sz="3600" baseline="0" dirty="0">
                    <a:ln>
                      <a:noFill/>
                    </a:ln>
                    <a:solidFill>
                      <a:srgbClr val="645444"/>
                    </a:solidFill>
                    <a:effectLst/>
                  </a:rPr>
                  <a:t> of </a:t>
                </a:r>
                <a:r>
                  <a:rPr lang="en-US" sz="3600" dirty="0">
                    <a:ln>
                      <a:noFill/>
                    </a:ln>
                    <a:solidFill>
                      <a:srgbClr val="645444"/>
                    </a:solidFill>
                    <a:effectLst/>
                  </a:rPr>
                  <a:t>desire</a:t>
                </a:r>
                <a:r>
                  <a:rPr lang="en-US" sz="3600" baseline="0" dirty="0">
                    <a:ln>
                      <a:noFill/>
                    </a:ln>
                    <a:solidFill>
                      <a:srgbClr val="645444"/>
                    </a:solidFill>
                    <a:effectLst/>
                  </a:rPr>
                  <a:t> </a:t>
                </a:r>
                <a:r>
                  <a:rPr lang="en-US" sz="3600" dirty="0">
                    <a:solidFill>
                      <a:srgbClr val="645444"/>
                    </a:solidFill>
                  </a:rPr>
                  <a:t> for pregnancy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200432"/>
        <c:crosses val="autoZero"/>
        <c:crossBetween val="midCat"/>
        <c:minorUnit val="1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Desire to avoid pregnancy</c:v>
                </c:pt>
              </c:strCache>
            </c:strRef>
          </c:tx>
          <c:spPr>
            <a:ln w="38100" cap="rnd">
              <a:solidFill>
                <a:schemeClr val="tx1"/>
              </a:solidFill>
              <a:round/>
            </a:ln>
            <a:effectLst/>
          </c:spPr>
          <c:marker>
            <c:symbol val="circle"/>
            <c:size val="5"/>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chemeClr val="accent1"/>
                </a:solidFill>
              </a:ln>
              <a:effectLst/>
            </c:spPr>
          </c:marker>
          <c:dPt>
            <c:idx val="0"/>
            <c:marker>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rgbClr val="C00000"/>
                  </a:solidFill>
                </a:ln>
                <a:effectLst/>
              </c:spPr>
            </c:marker>
            <c:bubble3D val="0"/>
            <c:spPr>
              <a:ln w="38100" cap="rnd">
                <a:solidFill>
                  <a:srgbClr val="C00000"/>
                </a:solidFill>
                <a:round/>
              </a:ln>
              <a:effectLst/>
            </c:spPr>
            <c:extLst>
              <c:ext xmlns:c16="http://schemas.microsoft.com/office/drawing/2014/chart" uri="{C3380CC4-5D6E-409C-BE32-E72D297353CC}">
                <c16:uniqueId val="{00000000-CB25-9B43-A04E-3BBED33A6812}"/>
              </c:ext>
            </c:extLst>
          </c:dPt>
          <c:xVal>
            <c:numRef>
              <c:f>Sheet1!$A$2:$A$5</c:f>
              <c:numCache>
                <c:formatCode>General</c:formatCode>
                <c:ptCount val="4"/>
                <c:pt idx="0">
                  <c:v>85</c:v>
                </c:pt>
              </c:numCache>
            </c:numRef>
          </c:xVal>
          <c:yVal>
            <c:numRef>
              <c:f>Sheet1!$B$2:$B$5</c:f>
              <c:numCache>
                <c:formatCode>General</c:formatCode>
                <c:ptCount val="4"/>
                <c:pt idx="0">
                  <c:v>30</c:v>
                </c:pt>
              </c:numCache>
            </c:numRef>
          </c:yVal>
          <c:smooth val="0"/>
          <c:extLst>
            <c:ext xmlns:c16="http://schemas.microsoft.com/office/drawing/2014/chart" uri="{C3380CC4-5D6E-409C-BE32-E72D297353CC}">
              <c16:uniqueId val="{00000000-B607-4EED-898A-65C795D3659B}"/>
            </c:ext>
          </c:extLst>
        </c:ser>
        <c:dLbls>
          <c:showLegendKey val="0"/>
          <c:showVal val="0"/>
          <c:showCatName val="0"/>
          <c:showSerName val="0"/>
          <c:showPercent val="0"/>
          <c:showBubbleSize val="0"/>
        </c:dLbls>
        <c:axId val="1340186832"/>
        <c:axId val="1340197712"/>
      </c:scatterChart>
      <c:valAx>
        <c:axId val="1340186832"/>
        <c:scaling>
          <c:orientation val="minMax"/>
          <c:max val="100"/>
          <c:min val="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97712"/>
        <c:crosses val="autoZero"/>
        <c:crossBetween val="midCat"/>
        <c:majorUnit val="10"/>
        <c:minorUnit val="10"/>
      </c:valAx>
      <c:valAx>
        <c:axId val="1340197712"/>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600" dirty="0">
                    <a:ln>
                      <a:noFill/>
                    </a:ln>
                    <a:solidFill>
                      <a:srgbClr val="645444"/>
                    </a:solidFill>
                    <a:effectLst/>
                  </a:rPr>
                  <a:t>Strength</a:t>
                </a:r>
                <a:r>
                  <a:rPr lang="en-US" sz="3600" baseline="0" dirty="0">
                    <a:ln>
                      <a:noFill/>
                    </a:ln>
                    <a:solidFill>
                      <a:srgbClr val="645444"/>
                    </a:solidFill>
                    <a:effectLst/>
                  </a:rPr>
                  <a:t> of </a:t>
                </a:r>
                <a:r>
                  <a:rPr lang="en-US" sz="3600" dirty="0">
                    <a:ln>
                      <a:noFill/>
                    </a:ln>
                    <a:solidFill>
                      <a:srgbClr val="645444"/>
                    </a:solidFill>
                    <a:effectLst/>
                  </a:rPr>
                  <a:t>desire</a:t>
                </a:r>
                <a:r>
                  <a:rPr lang="en-US" sz="3600" baseline="0" dirty="0">
                    <a:ln>
                      <a:noFill/>
                    </a:ln>
                    <a:solidFill>
                      <a:srgbClr val="645444"/>
                    </a:solidFill>
                    <a:effectLst/>
                  </a:rPr>
                  <a:t> </a:t>
                </a:r>
                <a:r>
                  <a:rPr lang="en-US" sz="3600" dirty="0">
                    <a:solidFill>
                      <a:srgbClr val="645444"/>
                    </a:solidFill>
                  </a:rPr>
                  <a:t> for pregnancy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86832"/>
        <c:crosses val="autoZero"/>
        <c:crossBetween val="midCat"/>
        <c:minorUnit val="1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Desire to avoid pregnancy</c:v>
                </c:pt>
              </c:strCache>
            </c:strRef>
          </c:tx>
          <c:spPr>
            <a:ln w="38100" cap="rnd">
              <a:solidFill>
                <a:schemeClr val="tx1"/>
              </a:solidFill>
              <a:round/>
            </a:ln>
            <a:effectLst/>
          </c:spPr>
          <c:marker>
            <c:symbol val="circle"/>
            <c:size val="5"/>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chemeClr val="accent1"/>
                </a:solidFill>
              </a:ln>
              <a:effectLst/>
            </c:spPr>
          </c:marker>
          <c:dPt>
            <c:idx val="0"/>
            <c:marker>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rgbClr val="C00000"/>
                  </a:solidFill>
                </a:ln>
                <a:effectLst/>
              </c:spPr>
            </c:marker>
            <c:bubble3D val="0"/>
            <c:spPr>
              <a:ln w="38100" cap="rnd">
                <a:solidFill>
                  <a:srgbClr val="C00000"/>
                </a:solidFill>
                <a:round/>
              </a:ln>
              <a:effectLst/>
            </c:spPr>
            <c:extLst>
              <c:ext xmlns:c16="http://schemas.microsoft.com/office/drawing/2014/chart" uri="{C3380CC4-5D6E-409C-BE32-E72D297353CC}">
                <c16:uniqueId val="{00000000-CB25-9B43-A04E-3BBED33A6812}"/>
              </c:ext>
            </c:extLst>
          </c:dPt>
          <c:xVal>
            <c:numRef>
              <c:f>Sheet1!$A$2:$A$5</c:f>
              <c:numCache>
                <c:formatCode>General</c:formatCode>
                <c:ptCount val="4"/>
                <c:pt idx="0">
                  <c:v>70</c:v>
                </c:pt>
              </c:numCache>
            </c:numRef>
          </c:xVal>
          <c:yVal>
            <c:numRef>
              <c:f>Sheet1!$B$2:$B$5</c:f>
              <c:numCache>
                <c:formatCode>General</c:formatCode>
                <c:ptCount val="4"/>
                <c:pt idx="0">
                  <c:v>70</c:v>
                </c:pt>
              </c:numCache>
            </c:numRef>
          </c:yVal>
          <c:smooth val="0"/>
          <c:extLst>
            <c:ext xmlns:c16="http://schemas.microsoft.com/office/drawing/2014/chart" uri="{C3380CC4-5D6E-409C-BE32-E72D297353CC}">
              <c16:uniqueId val="{00000000-B607-4EED-898A-65C795D3659B}"/>
            </c:ext>
          </c:extLst>
        </c:ser>
        <c:dLbls>
          <c:showLegendKey val="0"/>
          <c:showVal val="0"/>
          <c:showCatName val="0"/>
          <c:showSerName val="0"/>
          <c:showPercent val="0"/>
          <c:showBubbleSize val="0"/>
        </c:dLbls>
        <c:axId val="1340196080"/>
        <c:axId val="1340198256"/>
      </c:scatterChart>
      <c:valAx>
        <c:axId val="1340196080"/>
        <c:scaling>
          <c:orientation val="minMax"/>
          <c:max val="100"/>
          <c:min val="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98256"/>
        <c:crosses val="autoZero"/>
        <c:crossBetween val="midCat"/>
        <c:majorUnit val="10"/>
        <c:minorUnit val="10"/>
      </c:valAx>
      <c:valAx>
        <c:axId val="1340198256"/>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600" dirty="0">
                    <a:ln>
                      <a:noFill/>
                    </a:ln>
                    <a:solidFill>
                      <a:srgbClr val="645444"/>
                    </a:solidFill>
                    <a:effectLst/>
                  </a:rPr>
                  <a:t>Strength</a:t>
                </a:r>
                <a:r>
                  <a:rPr lang="en-US" sz="3600" baseline="0" dirty="0">
                    <a:ln>
                      <a:noFill/>
                    </a:ln>
                    <a:solidFill>
                      <a:srgbClr val="645444"/>
                    </a:solidFill>
                    <a:effectLst/>
                  </a:rPr>
                  <a:t> of </a:t>
                </a:r>
                <a:r>
                  <a:rPr lang="en-US" sz="3600" dirty="0">
                    <a:ln>
                      <a:noFill/>
                    </a:ln>
                    <a:solidFill>
                      <a:srgbClr val="645444"/>
                    </a:solidFill>
                    <a:effectLst/>
                  </a:rPr>
                  <a:t>desire</a:t>
                </a:r>
                <a:r>
                  <a:rPr lang="en-US" sz="3600" baseline="0" dirty="0">
                    <a:ln>
                      <a:noFill/>
                    </a:ln>
                    <a:solidFill>
                      <a:srgbClr val="645444"/>
                    </a:solidFill>
                    <a:effectLst/>
                  </a:rPr>
                  <a:t> </a:t>
                </a:r>
                <a:r>
                  <a:rPr lang="en-US" sz="3600" dirty="0">
                    <a:solidFill>
                      <a:srgbClr val="645444"/>
                    </a:solidFill>
                  </a:rPr>
                  <a:t> for pregnancy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96080"/>
        <c:crosses val="autoZero"/>
        <c:crossBetween val="midCat"/>
        <c:minorUnit val="1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Desire to avoid pregnancy</c:v>
                </c:pt>
              </c:strCache>
            </c:strRef>
          </c:tx>
          <c:spPr>
            <a:ln w="38100" cap="rnd">
              <a:solidFill>
                <a:schemeClr val="tx1"/>
              </a:solidFill>
              <a:round/>
            </a:ln>
            <a:effectLst/>
          </c:spPr>
          <c:marker>
            <c:symbol val="circle"/>
            <c:size val="5"/>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chemeClr val="accent1"/>
                </a:solidFill>
              </a:ln>
              <a:effectLst/>
            </c:spPr>
          </c:marker>
          <c:dPt>
            <c:idx val="0"/>
            <c:marker>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rgbClr val="C00000"/>
                  </a:solidFill>
                </a:ln>
                <a:effectLst/>
              </c:spPr>
            </c:marker>
            <c:bubble3D val="0"/>
            <c:spPr>
              <a:ln w="38100" cap="rnd">
                <a:solidFill>
                  <a:srgbClr val="C00000"/>
                </a:solidFill>
                <a:round/>
              </a:ln>
              <a:effectLst/>
            </c:spPr>
            <c:extLst>
              <c:ext xmlns:c16="http://schemas.microsoft.com/office/drawing/2014/chart" uri="{C3380CC4-5D6E-409C-BE32-E72D297353CC}">
                <c16:uniqueId val="{00000000-CB25-9B43-A04E-3BBED33A6812}"/>
              </c:ext>
            </c:extLst>
          </c:dPt>
          <c:xVal>
            <c:numRef>
              <c:f>Sheet1!$A$2:$A$5</c:f>
              <c:numCache>
                <c:formatCode>General</c:formatCode>
                <c:ptCount val="4"/>
                <c:pt idx="0">
                  <c:v>30</c:v>
                </c:pt>
              </c:numCache>
            </c:numRef>
          </c:xVal>
          <c:yVal>
            <c:numRef>
              <c:f>Sheet1!$B$2:$B$5</c:f>
              <c:numCache>
                <c:formatCode>General</c:formatCode>
                <c:ptCount val="4"/>
                <c:pt idx="0">
                  <c:v>30</c:v>
                </c:pt>
              </c:numCache>
            </c:numRef>
          </c:yVal>
          <c:smooth val="0"/>
          <c:extLst>
            <c:ext xmlns:c16="http://schemas.microsoft.com/office/drawing/2014/chart" uri="{C3380CC4-5D6E-409C-BE32-E72D297353CC}">
              <c16:uniqueId val="{00000000-B607-4EED-898A-65C795D3659B}"/>
            </c:ext>
          </c:extLst>
        </c:ser>
        <c:dLbls>
          <c:showLegendKey val="0"/>
          <c:showVal val="0"/>
          <c:showCatName val="0"/>
          <c:showSerName val="0"/>
          <c:showPercent val="0"/>
          <c:showBubbleSize val="0"/>
        </c:dLbls>
        <c:axId val="1340187920"/>
        <c:axId val="1340189008"/>
      </c:scatterChart>
      <c:valAx>
        <c:axId val="1340187920"/>
        <c:scaling>
          <c:orientation val="minMax"/>
          <c:max val="100"/>
          <c:min val="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89008"/>
        <c:crosses val="autoZero"/>
        <c:crossBetween val="midCat"/>
        <c:majorUnit val="10"/>
        <c:minorUnit val="10"/>
      </c:valAx>
      <c:valAx>
        <c:axId val="1340189008"/>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600" dirty="0">
                    <a:ln>
                      <a:noFill/>
                    </a:ln>
                    <a:solidFill>
                      <a:srgbClr val="645444"/>
                    </a:solidFill>
                    <a:effectLst/>
                  </a:rPr>
                  <a:t>Strength</a:t>
                </a:r>
                <a:r>
                  <a:rPr lang="en-US" sz="3600" baseline="0" dirty="0">
                    <a:ln>
                      <a:noFill/>
                    </a:ln>
                    <a:solidFill>
                      <a:srgbClr val="645444"/>
                    </a:solidFill>
                    <a:effectLst/>
                  </a:rPr>
                  <a:t> of </a:t>
                </a:r>
                <a:r>
                  <a:rPr lang="en-US" sz="3600" dirty="0">
                    <a:ln>
                      <a:noFill/>
                    </a:ln>
                    <a:solidFill>
                      <a:srgbClr val="645444"/>
                    </a:solidFill>
                    <a:effectLst/>
                  </a:rPr>
                  <a:t>desire</a:t>
                </a:r>
                <a:r>
                  <a:rPr lang="en-US" sz="3600" baseline="0" dirty="0">
                    <a:ln>
                      <a:noFill/>
                    </a:ln>
                    <a:solidFill>
                      <a:srgbClr val="645444"/>
                    </a:solidFill>
                    <a:effectLst/>
                  </a:rPr>
                  <a:t> </a:t>
                </a:r>
                <a:r>
                  <a:rPr lang="en-US" sz="3600" dirty="0">
                    <a:solidFill>
                      <a:srgbClr val="645444"/>
                    </a:solidFill>
                  </a:rPr>
                  <a:t> for pregnancy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87920"/>
        <c:crosses val="autoZero"/>
        <c:crossBetween val="midCat"/>
        <c:minorUnit val="1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Desire to avoid pregnancy</c:v>
                </c:pt>
              </c:strCache>
            </c:strRef>
          </c:tx>
          <c:spPr>
            <a:ln w="38100" cap="rnd">
              <a:solidFill>
                <a:schemeClr val="tx1"/>
              </a:solidFill>
              <a:round/>
            </a:ln>
            <a:effectLst/>
          </c:spPr>
          <c:marker>
            <c:symbol val="circle"/>
            <c:size val="5"/>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chemeClr val="accent1"/>
                </a:solidFill>
              </a:ln>
              <a:effectLst/>
            </c:spPr>
          </c:marker>
          <c:dPt>
            <c:idx val="0"/>
            <c:marker>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rgbClr val="C00000"/>
                  </a:solidFill>
                </a:ln>
                <a:effectLst/>
              </c:spPr>
            </c:marker>
            <c:bubble3D val="0"/>
            <c:spPr>
              <a:ln w="38100" cap="rnd">
                <a:solidFill>
                  <a:srgbClr val="C00000"/>
                </a:solidFill>
                <a:round/>
              </a:ln>
              <a:effectLst/>
            </c:spPr>
            <c:extLst>
              <c:ext xmlns:c16="http://schemas.microsoft.com/office/drawing/2014/chart" uri="{C3380CC4-5D6E-409C-BE32-E72D297353CC}">
                <c16:uniqueId val="{00000000-CB25-9B43-A04E-3BBED33A6812}"/>
              </c:ext>
            </c:extLst>
          </c:dPt>
          <c:xVal>
            <c:numRef>
              <c:f>Sheet1!$A$2:$A$5</c:f>
              <c:numCache>
                <c:formatCode>General</c:formatCode>
                <c:ptCount val="4"/>
                <c:pt idx="0">
                  <c:v>25</c:v>
                </c:pt>
              </c:numCache>
            </c:numRef>
          </c:xVal>
          <c:yVal>
            <c:numRef>
              <c:f>Sheet1!$B$2:$B$5</c:f>
              <c:numCache>
                <c:formatCode>General</c:formatCode>
                <c:ptCount val="4"/>
                <c:pt idx="0">
                  <c:v>70</c:v>
                </c:pt>
              </c:numCache>
            </c:numRef>
          </c:yVal>
          <c:smooth val="0"/>
          <c:extLst>
            <c:ext xmlns:c16="http://schemas.microsoft.com/office/drawing/2014/chart" uri="{C3380CC4-5D6E-409C-BE32-E72D297353CC}">
              <c16:uniqueId val="{00000000-B607-4EED-898A-65C795D3659B}"/>
            </c:ext>
          </c:extLst>
        </c:ser>
        <c:dLbls>
          <c:showLegendKey val="0"/>
          <c:showVal val="0"/>
          <c:showCatName val="0"/>
          <c:showSerName val="0"/>
          <c:showPercent val="0"/>
          <c:showBubbleSize val="0"/>
        </c:dLbls>
        <c:axId val="1340199344"/>
        <c:axId val="1340199888"/>
      </c:scatterChart>
      <c:valAx>
        <c:axId val="1340199344"/>
        <c:scaling>
          <c:orientation val="minMax"/>
          <c:max val="100"/>
          <c:min val="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99888"/>
        <c:crosses val="autoZero"/>
        <c:crossBetween val="midCat"/>
        <c:majorUnit val="10"/>
        <c:minorUnit val="10"/>
      </c:valAx>
      <c:valAx>
        <c:axId val="1340199888"/>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600" dirty="0">
                    <a:ln>
                      <a:noFill/>
                    </a:ln>
                    <a:solidFill>
                      <a:srgbClr val="645444"/>
                    </a:solidFill>
                    <a:effectLst/>
                  </a:rPr>
                  <a:t>Strength</a:t>
                </a:r>
                <a:r>
                  <a:rPr lang="en-US" sz="3600" baseline="0" dirty="0">
                    <a:ln>
                      <a:noFill/>
                    </a:ln>
                    <a:solidFill>
                      <a:srgbClr val="645444"/>
                    </a:solidFill>
                    <a:effectLst/>
                  </a:rPr>
                  <a:t> of </a:t>
                </a:r>
                <a:r>
                  <a:rPr lang="en-US" sz="3600" dirty="0">
                    <a:ln>
                      <a:noFill/>
                    </a:ln>
                    <a:solidFill>
                      <a:srgbClr val="645444"/>
                    </a:solidFill>
                    <a:effectLst/>
                  </a:rPr>
                  <a:t>desire</a:t>
                </a:r>
                <a:r>
                  <a:rPr lang="en-US" sz="3600" baseline="0" dirty="0">
                    <a:ln>
                      <a:noFill/>
                    </a:ln>
                    <a:solidFill>
                      <a:srgbClr val="645444"/>
                    </a:solidFill>
                    <a:effectLst/>
                  </a:rPr>
                  <a:t> </a:t>
                </a:r>
                <a:r>
                  <a:rPr lang="en-US" sz="3600" dirty="0">
                    <a:solidFill>
                      <a:srgbClr val="645444"/>
                    </a:solidFill>
                  </a:rPr>
                  <a:t> for pregnancy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99344"/>
        <c:crosses val="autoZero"/>
        <c:crossBetween val="midCat"/>
        <c:minorUnit val="1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Desire to avoid pregnancy</c:v>
                </c:pt>
              </c:strCache>
            </c:strRef>
          </c:tx>
          <c:spPr>
            <a:ln w="38100" cap="rnd">
              <a:solidFill>
                <a:schemeClr val="tx1"/>
              </a:solidFill>
              <a:round/>
            </a:ln>
            <a:effectLst/>
          </c:spPr>
          <c:marker>
            <c:symbol val="circle"/>
            <c:size val="5"/>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chemeClr val="accent1"/>
                </a:solidFill>
              </a:ln>
              <a:effectLst/>
            </c:spPr>
          </c:marker>
          <c:dPt>
            <c:idx val="0"/>
            <c:marker>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rgbClr val="C00000"/>
                  </a:solidFill>
                </a:ln>
                <a:effectLst/>
              </c:spPr>
            </c:marker>
            <c:bubble3D val="0"/>
            <c:spPr>
              <a:ln w="38100" cap="rnd">
                <a:solidFill>
                  <a:srgbClr val="C00000"/>
                </a:solidFill>
                <a:round/>
              </a:ln>
              <a:effectLst/>
            </c:spPr>
            <c:extLst>
              <c:ext xmlns:c16="http://schemas.microsoft.com/office/drawing/2014/chart" uri="{C3380CC4-5D6E-409C-BE32-E72D297353CC}">
                <c16:uniqueId val="{00000000-CB25-9B43-A04E-3BBED33A6812}"/>
              </c:ext>
            </c:extLst>
          </c:dPt>
          <c:xVal>
            <c:numRef>
              <c:f>Sheet1!$A$2:$A$5</c:f>
              <c:numCache>
                <c:formatCode>General</c:formatCode>
                <c:ptCount val="4"/>
                <c:pt idx="0">
                  <c:v>30</c:v>
                </c:pt>
              </c:numCache>
            </c:numRef>
          </c:xVal>
          <c:yVal>
            <c:numRef>
              <c:f>Sheet1!$B$2:$B$5</c:f>
              <c:numCache>
                <c:formatCode>General</c:formatCode>
                <c:ptCount val="4"/>
                <c:pt idx="0">
                  <c:v>30</c:v>
                </c:pt>
              </c:numCache>
            </c:numRef>
          </c:yVal>
          <c:smooth val="0"/>
          <c:extLst>
            <c:ext xmlns:c16="http://schemas.microsoft.com/office/drawing/2014/chart" uri="{C3380CC4-5D6E-409C-BE32-E72D297353CC}">
              <c16:uniqueId val="{00000000-B607-4EED-898A-65C795D3659B}"/>
            </c:ext>
          </c:extLst>
        </c:ser>
        <c:dLbls>
          <c:showLegendKey val="0"/>
          <c:showVal val="0"/>
          <c:showCatName val="0"/>
          <c:showSerName val="0"/>
          <c:showPercent val="0"/>
          <c:showBubbleSize val="0"/>
        </c:dLbls>
        <c:axId val="1340188464"/>
        <c:axId val="1340193360"/>
      </c:scatterChart>
      <c:valAx>
        <c:axId val="1340188464"/>
        <c:scaling>
          <c:orientation val="minMax"/>
          <c:max val="100"/>
          <c:min val="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93360"/>
        <c:crosses val="autoZero"/>
        <c:crossBetween val="midCat"/>
        <c:majorUnit val="10"/>
        <c:minorUnit val="10"/>
      </c:valAx>
      <c:valAx>
        <c:axId val="1340193360"/>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600" dirty="0">
                    <a:ln>
                      <a:noFill/>
                    </a:ln>
                    <a:solidFill>
                      <a:srgbClr val="645444"/>
                    </a:solidFill>
                    <a:effectLst/>
                  </a:rPr>
                  <a:t>Strength</a:t>
                </a:r>
                <a:r>
                  <a:rPr lang="en-US" sz="3600" baseline="0" dirty="0">
                    <a:ln>
                      <a:noFill/>
                    </a:ln>
                    <a:solidFill>
                      <a:srgbClr val="645444"/>
                    </a:solidFill>
                    <a:effectLst/>
                  </a:rPr>
                  <a:t> of </a:t>
                </a:r>
                <a:r>
                  <a:rPr lang="en-US" sz="3600" dirty="0">
                    <a:ln>
                      <a:noFill/>
                    </a:ln>
                    <a:solidFill>
                      <a:srgbClr val="645444"/>
                    </a:solidFill>
                    <a:effectLst/>
                  </a:rPr>
                  <a:t>desire</a:t>
                </a:r>
                <a:r>
                  <a:rPr lang="en-US" sz="3600" baseline="0" dirty="0">
                    <a:ln>
                      <a:noFill/>
                    </a:ln>
                    <a:solidFill>
                      <a:srgbClr val="645444"/>
                    </a:solidFill>
                    <a:effectLst/>
                  </a:rPr>
                  <a:t> </a:t>
                </a:r>
                <a:r>
                  <a:rPr lang="en-US" sz="3600" dirty="0">
                    <a:solidFill>
                      <a:srgbClr val="645444"/>
                    </a:solidFill>
                  </a:rPr>
                  <a:t> for pregnancy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88464"/>
        <c:crosses val="autoZero"/>
        <c:crossBetween val="midCat"/>
        <c:minorUnit val="1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Desire to avoid pregnancy</c:v>
                </c:pt>
              </c:strCache>
            </c:strRef>
          </c:tx>
          <c:spPr>
            <a:ln w="38100" cap="rnd">
              <a:solidFill>
                <a:schemeClr val="tx1"/>
              </a:solidFill>
              <a:round/>
            </a:ln>
            <a:effectLst/>
          </c:spPr>
          <c:marker>
            <c:symbol val="circle"/>
            <c:size val="5"/>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chemeClr val="accent1"/>
                </a:solidFill>
              </a:ln>
              <a:effectLst/>
            </c:spPr>
          </c:marker>
          <c:dPt>
            <c:idx val="0"/>
            <c:marker>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rgbClr val="C00000"/>
                  </a:solidFill>
                </a:ln>
                <a:effectLst/>
              </c:spPr>
            </c:marker>
            <c:bubble3D val="0"/>
            <c:spPr>
              <a:ln w="38100" cap="rnd">
                <a:solidFill>
                  <a:srgbClr val="C00000"/>
                </a:solidFill>
                <a:round/>
              </a:ln>
              <a:effectLst/>
            </c:spPr>
            <c:extLst>
              <c:ext xmlns:c16="http://schemas.microsoft.com/office/drawing/2014/chart" uri="{C3380CC4-5D6E-409C-BE32-E72D297353CC}">
                <c16:uniqueId val="{00000001-C911-4C4E-82F2-E969837A22C1}"/>
              </c:ext>
            </c:extLst>
          </c:dPt>
          <c:xVal>
            <c:numRef>
              <c:f>Sheet1!$A$2:$A$5</c:f>
              <c:numCache>
                <c:formatCode>General</c:formatCode>
                <c:ptCount val="4"/>
                <c:pt idx="0">
                  <c:v>70</c:v>
                </c:pt>
              </c:numCache>
            </c:numRef>
          </c:xVal>
          <c:yVal>
            <c:numRef>
              <c:f>Sheet1!$B$2:$B$5</c:f>
              <c:numCache>
                <c:formatCode>General</c:formatCode>
                <c:ptCount val="4"/>
                <c:pt idx="0">
                  <c:v>70</c:v>
                </c:pt>
              </c:numCache>
            </c:numRef>
          </c:yVal>
          <c:smooth val="0"/>
          <c:extLst>
            <c:ext xmlns:c16="http://schemas.microsoft.com/office/drawing/2014/chart" uri="{C3380CC4-5D6E-409C-BE32-E72D297353CC}">
              <c16:uniqueId val="{00000002-C911-4C4E-82F2-E969837A22C1}"/>
            </c:ext>
          </c:extLst>
        </c:ser>
        <c:dLbls>
          <c:showLegendKey val="0"/>
          <c:showVal val="0"/>
          <c:showCatName val="0"/>
          <c:showSerName val="0"/>
          <c:showPercent val="0"/>
          <c:showBubbleSize val="0"/>
        </c:dLbls>
        <c:axId val="1340193904"/>
        <c:axId val="1340185744"/>
      </c:scatterChart>
      <c:valAx>
        <c:axId val="1340193904"/>
        <c:scaling>
          <c:orientation val="minMax"/>
          <c:max val="100"/>
          <c:min val="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85744"/>
        <c:crosses val="autoZero"/>
        <c:crossBetween val="midCat"/>
        <c:majorUnit val="10"/>
        <c:minorUnit val="10"/>
      </c:valAx>
      <c:valAx>
        <c:axId val="1340185744"/>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600" dirty="0">
                    <a:ln>
                      <a:noFill/>
                    </a:ln>
                    <a:solidFill>
                      <a:srgbClr val="645444"/>
                    </a:solidFill>
                    <a:effectLst/>
                  </a:rPr>
                  <a:t>Strength</a:t>
                </a:r>
                <a:r>
                  <a:rPr lang="en-US" sz="3600" baseline="0" dirty="0">
                    <a:ln>
                      <a:noFill/>
                    </a:ln>
                    <a:solidFill>
                      <a:srgbClr val="645444"/>
                    </a:solidFill>
                    <a:effectLst/>
                  </a:rPr>
                  <a:t> of </a:t>
                </a:r>
                <a:r>
                  <a:rPr lang="en-US" sz="3600" dirty="0">
                    <a:ln>
                      <a:noFill/>
                    </a:ln>
                    <a:solidFill>
                      <a:srgbClr val="645444"/>
                    </a:solidFill>
                    <a:effectLst/>
                  </a:rPr>
                  <a:t>desire</a:t>
                </a:r>
                <a:r>
                  <a:rPr lang="en-US" sz="3600" baseline="0" dirty="0">
                    <a:ln>
                      <a:noFill/>
                    </a:ln>
                    <a:solidFill>
                      <a:srgbClr val="645444"/>
                    </a:solidFill>
                    <a:effectLst/>
                  </a:rPr>
                  <a:t> </a:t>
                </a:r>
                <a:r>
                  <a:rPr lang="en-US" sz="3600" dirty="0">
                    <a:solidFill>
                      <a:srgbClr val="645444"/>
                    </a:solidFill>
                  </a:rPr>
                  <a:t> for pregnancy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93904"/>
        <c:crosses val="autoZero"/>
        <c:crossBetween val="midCat"/>
        <c:minorUnit val="1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Desire to avoid pregnancy</c:v>
                </c:pt>
              </c:strCache>
            </c:strRef>
          </c:tx>
          <c:spPr>
            <a:ln w="38100" cap="rnd">
              <a:solidFill>
                <a:schemeClr val="tx1"/>
              </a:solidFill>
              <a:round/>
            </a:ln>
            <a:effectLst/>
          </c:spPr>
          <c:marker>
            <c:symbol val="circle"/>
            <c:size val="5"/>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chemeClr val="accent1"/>
                </a:solidFill>
              </a:ln>
              <a:effectLst/>
            </c:spPr>
          </c:marker>
          <c:dPt>
            <c:idx val="0"/>
            <c:marker>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rgbClr val="C00000"/>
                  </a:solidFill>
                </a:ln>
                <a:effectLst/>
              </c:spPr>
            </c:marker>
            <c:bubble3D val="0"/>
            <c:spPr>
              <a:ln w="38100" cap="rnd">
                <a:solidFill>
                  <a:srgbClr val="C00000"/>
                </a:solidFill>
                <a:round/>
              </a:ln>
              <a:effectLst/>
            </c:spPr>
            <c:extLst>
              <c:ext xmlns:c16="http://schemas.microsoft.com/office/drawing/2014/chart" uri="{C3380CC4-5D6E-409C-BE32-E72D297353CC}">
                <c16:uniqueId val="{00000001-6A27-7243-8517-D1D99A43EDC4}"/>
              </c:ext>
            </c:extLst>
          </c:dPt>
          <c:xVal>
            <c:numRef>
              <c:f>Sheet1!$A$2:$A$5</c:f>
              <c:numCache>
                <c:formatCode>General</c:formatCode>
                <c:ptCount val="4"/>
                <c:pt idx="0">
                  <c:v>85</c:v>
                </c:pt>
              </c:numCache>
            </c:numRef>
          </c:xVal>
          <c:yVal>
            <c:numRef>
              <c:f>Sheet1!$B$2:$B$5</c:f>
              <c:numCache>
                <c:formatCode>General</c:formatCode>
                <c:ptCount val="4"/>
                <c:pt idx="0">
                  <c:v>30</c:v>
                </c:pt>
              </c:numCache>
            </c:numRef>
          </c:yVal>
          <c:smooth val="0"/>
          <c:extLst>
            <c:ext xmlns:c16="http://schemas.microsoft.com/office/drawing/2014/chart" uri="{C3380CC4-5D6E-409C-BE32-E72D297353CC}">
              <c16:uniqueId val="{00000002-6A27-7243-8517-D1D99A43EDC4}"/>
            </c:ext>
          </c:extLst>
        </c:ser>
        <c:dLbls>
          <c:showLegendKey val="0"/>
          <c:showVal val="0"/>
          <c:showCatName val="0"/>
          <c:showSerName val="0"/>
          <c:showPercent val="0"/>
          <c:showBubbleSize val="0"/>
        </c:dLbls>
        <c:axId val="1340191728"/>
        <c:axId val="1340189552"/>
      </c:scatterChart>
      <c:valAx>
        <c:axId val="1340191728"/>
        <c:scaling>
          <c:orientation val="minMax"/>
          <c:max val="100"/>
          <c:min val="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89552"/>
        <c:crosses val="autoZero"/>
        <c:crossBetween val="midCat"/>
        <c:majorUnit val="10"/>
        <c:minorUnit val="10"/>
      </c:valAx>
      <c:valAx>
        <c:axId val="1340189552"/>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600" dirty="0">
                    <a:ln>
                      <a:noFill/>
                    </a:ln>
                    <a:solidFill>
                      <a:srgbClr val="645444"/>
                    </a:solidFill>
                    <a:effectLst/>
                  </a:rPr>
                  <a:t>Strength</a:t>
                </a:r>
                <a:r>
                  <a:rPr lang="en-US" sz="3600" baseline="0" dirty="0">
                    <a:ln>
                      <a:noFill/>
                    </a:ln>
                    <a:solidFill>
                      <a:srgbClr val="645444"/>
                    </a:solidFill>
                    <a:effectLst/>
                  </a:rPr>
                  <a:t> of </a:t>
                </a:r>
                <a:r>
                  <a:rPr lang="en-US" sz="3600" dirty="0">
                    <a:ln>
                      <a:noFill/>
                    </a:ln>
                    <a:solidFill>
                      <a:srgbClr val="645444"/>
                    </a:solidFill>
                    <a:effectLst/>
                  </a:rPr>
                  <a:t>desire</a:t>
                </a:r>
                <a:r>
                  <a:rPr lang="en-US" sz="3600" baseline="0" dirty="0">
                    <a:ln>
                      <a:noFill/>
                    </a:ln>
                    <a:solidFill>
                      <a:srgbClr val="645444"/>
                    </a:solidFill>
                    <a:effectLst/>
                  </a:rPr>
                  <a:t> </a:t>
                </a:r>
                <a:r>
                  <a:rPr lang="en-US" sz="3600" dirty="0">
                    <a:solidFill>
                      <a:srgbClr val="645444"/>
                    </a:solidFill>
                  </a:rPr>
                  <a:t> for pregnancy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40191728"/>
        <c:crosses val="autoZero"/>
        <c:crossBetween val="midCat"/>
        <c:minorUnit val="1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_rels/data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ata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5.sv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5.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249CF5-4610-4258-80B1-F0D001710CB7}"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FEFAABF5-3F51-457E-B445-0C056FA5FFC7}">
      <dgm:prSet/>
      <dgm:spPr/>
      <dgm:t>
        <a:bodyPr/>
        <a:lstStyle/>
        <a:p>
          <a:r>
            <a:rPr lang="en-US"/>
            <a:t>Do you think you might like to have more children at some point?</a:t>
          </a:r>
        </a:p>
      </dgm:t>
    </dgm:pt>
    <dgm:pt modelId="{BF51426F-40EE-412A-8D2C-668D42500006}" type="parTrans" cxnId="{A381E1E2-2DD6-4801-B6B1-4497CC1095E5}">
      <dgm:prSet/>
      <dgm:spPr/>
      <dgm:t>
        <a:bodyPr/>
        <a:lstStyle/>
        <a:p>
          <a:endParaRPr lang="en-US"/>
        </a:p>
      </dgm:t>
    </dgm:pt>
    <dgm:pt modelId="{388B0DDD-23CA-42A8-BE3E-CBA62AD62ED3}" type="sibTrans" cxnId="{A381E1E2-2DD6-4801-B6B1-4497CC1095E5}">
      <dgm:prSet/>
      <dgm:spPr/>
      <dgm:t>
        <a:bodyPr/>
        <a:lstStyle/>
        <a:p>
          <a:endParaRPr lang="en-US"/>
        </a:p>
      </dgm:t>
    </dgm:pt>
    <dgm:pt modelId="{0E83AEFF-E2A5-4F68-9BD7-B2D9E9E69073}">
      <dgm:prSet/>
      <dgm:spPr/>
      <dgm:t>
        <a:bodyPr/>
        <a:lstStyle/>
        <a:p>
          <a:r>
            <a:rPr lang="en-US"/>
            <a:t>“Yes, we’ve been trying for a while actually.”</a:t>
          </a:r>
        </a:p>
      </dgm:t>
    </dgm:pt>
    <dgm:pt modelId="{B2AFA010-2C34-4643-8EBE-E71F41361344}" type="parTrans" cxnId="{6C503F45-E123-4032-8435-F81BC2D1E67D}">
      <dgm:prSet/>
      <dgm:spPr/>
      <dgm:t>
        <a:bodyPr/>
        <a:lstStyle/>
        <a:p>
          <a:endParaRPr lang="en-US"/>
        </a:p>
      </dgm:t>
    </dgm:pt>
    <dgm:pt modelId="{04A1B3DC-F8DD-4FAA-AA89-F349C40CAA8E}" type="sibTrans" cxnId="{6C503F45-E123-4032-8435-F81BC2D1E67D}">
      <dgm:prSet/>
      <dgm:spPr/>
      <dgm:t>
        <a:bodyPr/>
        <a:lstStyle/>
        <a:p>
          <a:endParaRPr lang="en-US"/>
        </a:p>
      </dgm:t>
    </dgm:pt>
    <dgm:pt modelId="{42694DC3-7A74-419A-A8C3-7DFDC1EAAF2A}">
      <dgm:prSet/>
      <dgm:spPr/>
      <dgm:t>
        <a:bodyPr/>
        <a:lstStyle/>
        <a:p>
          <a:r>
            <a:rPr lang="en-US"/>
            <a:t>“So would you like to discuss ways </a:t>
          </a:r>
          <a:r>
            <a:rPr lang="en-US" b="1"/>
            <a:t>to be prepared </a:t>
          </a:r>
          <a:r>
            <a:rPr lang="en-US"/>
            <a:t>for a healthy pregnancy?” </a:t>
          </a:r>
        </a:p>
      </dgm:t>
    </dgm:pt>
    <dgm:pt modelId="{2A048E7A-C22A-43A5-9376-C7B642162FFF}" type="parTrans" cxnId="{950D8397-6850-45D9-A46D-4C7E5364E3B2}">
      <dgm:prSet/>
      <dgm:spPr/>
      <dgm:t>
        <a:bodyPr/>
        <a:lstStyle/>
        <a:p>
          <a:endParaRPr lang="en-US"/>
        </a:p>
      </dgm:t>
    </dgm:pt>
    <dgm:pt modelId="{BF8B03FD-02A4-4316-8C4E-B04B5AE01FF9}" type="sibTrans" cxnId="{950D8397-6850-45D9-A46D-4C7E5364E3B2}">
      <dgm:prSet/>
      <dgm:spPr/>
      <dgm:t>
        <a:bodyPr/>
        <a:lstStyle/>
        <a:p>
          <a:endParaRPr lang="en-US"/>
        </a:p>
      </dgm:t>
    </dgm:pt>
    <dgm:pt modelId="{2CAB886C-5429-4048-A178-7124D629CBB6}" type="pres">
      <dgm:prSet presAssocID="{F6249CF5-4610-4258-80B1-F0D001710CB7}" presName="Name0" presStyleCnt="0">
        <dgm:presLayoutVars>
          <dgm:dir/>
          <dgm:animLvl val="lvl"/>
          <dgm:resizeHandles val="exact"/>
        </dgm:presLayoutVars>
      </dgm:prSet>
      <dgm:spPr/>
    </dgm:pt>
    <dgm:pt modelId="{9174AD36-12B0-4C9E-9A2D-BEB7B141E176}" type="pres">
      <dgm:prSet presAssocID="{42694DC3-7A74-419A-A8C3-7DFDC1EAAF2A}" presName="boxAndChildren" presStyleCnt="0"/>
      <dgm:spPr/>
    </dgm:pt>
    <dgm:pt modelId="{E0167D6A-3201-475C-B6C2-BDC49495C06E}" type="pres">
      <dgm:prSet presAssocID="{42694DC3-7A74-419A-A8C3-7DFDC1EAAF2A}" presName="parentTextBox" presStyleLbl="node1" presStyleIdx="0" presStyleCnt="3"/>
      <dgm:spPr/>
    </dgm:pt>
    <dgm:pt modelId="{25CC9B11-646A-42E2-AC1E-AAB4C7D53A4F}" type="pres">
      <dgm:prSet presAssocID="{04A1B3DC-F8DD-4FAA-AA89-F349C40CAA8E}" presName="sp" presStyleCnt="0"/>
      <dgm:spPr/>
    </dgm:pt>
    <dgm:pt modelId="{BF15B23F-85EC-40D6-9507-00CA600DC83D}" type="pres">
      <dgm:prSet presAssocID="{0E83AEFF-E2A5-4F68-9BD7-B2D9E9E69073}" presName="arrowAndChildren" presStyleCnt="0"/>
      <dgm:spPr/>
    </dgm:pt>
    <dgm:pt modelId="{98264114-84EC-41DE-B82C-BF71A39DF28A}" type="pres">
      <dgm:prSet presAssocID="{0E83AEFF-E2A5-4F68-9BD7-B2D9E9E69073}" presName="parentTextArrow" presStyleLbl="node1" presStyleIdx="1" presStyleCnt="3"/>
      <dgm:spPr/>
    </dgm:pt>
    <dgm:pt modelId="{4065B10A-B1A4-4DE1-B4AC-404E862D6B4A}" type="pres">
      <dgm:prSet presAssocID="{388B0DDD-23CA-42A8-BE3E-CBA62AD62ED3}" presName="sp" presStyleCnt="0"/>
      <dgm:spPr/>
    </dgm:pt>
    <dgm:pt modelId="{08F86B52-13C9-4844-9370-1F6950EF4F05}" type="pres">
      <dgm:prSet presAssocID="{FEFAABF5-3F51-457E-B445-0C056FA5FFC7}" presName="arrowAndChildren" presStyleCnt="0"/>
      <dgm:spPr/>
    </dgm:pt>
    <dgm:pt modelId="{20D9890C-EF3F-4258-95AC-08DD2C010884}" type="pres">
      <dgm:prSet presAssocID="{FEFAABF5-3F51-457E-B445-0C056FA5FFC7}" presName="parentTextArrow" presStyleLbl="node1" presStyleIdx="2" presStyleCnt="3"/>
      <dgm:spPr/>
    </dgm:pt>
  </dgm:ptLst>
  <dgm:cxnLst>
    <dgm:cxn modelId="{6C503F45-E123-4032-8435-F81BC2D1E67D}" srcId="{F6249CF5-4610-4258-80B1-F0D001710CB7}" destId="{0E83AEFF-E2A5-4F68-9BD7-B2D9E9E69073}" srcOrd="1" destOrd="0" parTransId="{B2AFA010-2C34-4643-8EBE-E71F41361344}" sibTransId="{04A1B3DC-F8DD-4FAA-AA89-F349C40CAA8E}"/>
    <dgm:cxn modelId="{418CCD4E-3672-4E17-92AC-02DAC49365D0}" type="presOf" srcId="{0E83AEFF-E2A5-4F68-9BD7-B2D9E9E69073}" destId="{98264114-84EC-41DE-B82C-BF71A39DF28A}" srcOrd="0" destOrd="0" presId="urn:microsoft.com/office/officeart/2005/8/layout/process4"/>
    <dgm:cxn modelId="{8C38D28F-4A27-4614-BC57-E05936013B47}" type="presOf" srcId="{42694DC3-7A74-419A-A8C3-7DFDC1EAAF2A}" destId="{E0167D6A-3201-475C-B6C2-BDC49495C06E}" srcOrd="0" destOrd="0" presId="urn:microsoft.com/office/officeart/2005/8/layout/process4"/>
    <dgm:cxn modelId="{950D8397-6850-45D9-A46D-4C7E5364E3B2}" srcId="{F6249CF5-4610-4258-80B1-F0D001710CB7}" destId="{42694DC3-7A74-419A-A8C3-7DFDC1EAAF2A}" srcOrd="2" destOrd="0" parTransId="{2A048E7A-C22A-43A5-9376-C7B642162FFF}" sibTransId="{BF8B03FD-02A4-4316-8C4E-B04B5AE01FF9}"/>
    <dgm:cxn modelId="{A381E1E2-2DD6-4801-B6B1-4497CC1095E5}" srcId="{F6249CF5-4610-4258-80B1-F0D001710CB7}" destId="{FEFAABF5-3F51-457E-B445-0C056FA5FFC7}" srcOrd="0" destOrd="0" parTransId="{BF51426F-40EE-412A-8D2C-668D42500006}" sibTransId="{388B0DDD-23CA-42A8-BE3E-CBA62AD62ED3}"/>
    <dgm:cxn modelId="{176EA7EF-91B8-41DC-90C7-9B2E4F1EE2B9}" type="presOf" srcId="{FEFAABF5-3F51-457E-B445-0C056FA5FFC7}" destId="{20D9890C-EF3F-4258-95AC-08DD2C010884}" srcOrd="0" destOrd="0" presId="urn:microsoft.com/office/officeart/2005/8/layout/process4"/>
    <dgm:cxn modelId="{8292C0F1-6512-42C3-A08B-9FEC2375F522}" type="presOf" srcId="{F6249CF5-4610-4258-80B1-F0D001710CB7}" destId="{2CAB886C-5429-4048-A178-7124D629CBB6}" srcOrd="0" destOrd="0" presId="urn:microsoft.com/office/officeart/2005/8/layout/process4"/>
    <dgm:cxn modelId="{46C6D89D-F7AD-4787-8D7D-D403585BA9B3}" type="presParOf" srcId="{2CAB886C-5429-4048-A178-7124D629CBB6}" destId="{9174AD36-12B0-4C9E-9A2D-BEB7B141E176}" srcOrd="0" destOrd="0" presId="urn:microsoft.com/office/officeart/2005/8/layout/process4"/>
    <dgm:cxn modelId="{9A66CE39-FD6D-4EC8-9BE4-5DC3A5CEDF59}" type="presParOf" srcId="{9174AD36-12B0-4C9E-9A2D-BEB7B141E176}" destId="{E0167D6A-3201-475C-B6C2-BDC49495C06E}" srcOrd="0" destOrd="0" presId="urn:microsoft.com/office/officeart/2005/8/layout/process4"/>
    <dgm:cxn modelId="{93218532-0B56-4CD2-B3B6-340BD64F395E}" type="presParOf" srcId="{2CAB886C-5429-4048-A178-7124D629CBB6}" destId="{25CC9B11-646A-42E2-AC1E-AAB4C7D53A4F}" srcOrd="1" destOrd="0" presId="urn:microsoft.com/office/officeart/2005/8/layout/process4"/>
    <dgm:cxn modelId="{594DCB0C-1244-4BDF-A055-C702A29C02CB}" type="presParOf" srcId="{2CAB886C-5429-4048-A178-7124D629CBB6}" destId="{BF15B23F-85EC-40D6-9507-00CA600DC83D}" srcOrd="2" destOrd="0" presId="urn:microsoft.com/office/officeart/2005/8/layout/process4"/>
    <dgm:cxn modelId="{33E59887-2241-4DA2-9AF0-05E574F0997F}" type="presParOf" srcId="{BF15B23F-85EC-40D6-9507-00CA600DC83D}" destId="{98264114-84EC-41DE-B82C-BF71A39DF28A}" srcOrd="0" destOrd="0" presId="urn:microsoft.com/office/officeart/2005/8/layout/process4"/>
    <dgm:cxn modelId="{80919D15-B308-4703-B3E8-9BAD52FE8484}" type="presParOf" srcId="{2CAB886C-5429-4048-A178-7124D629CBB6}" destId="{4065B10A-B1A4-4DE1-B4AC-404E862D6B4A}" srcOrd="3" destOrd="0" presId="urn:microsoft.com/office/officeart/2005/8/layout/process4"/>
    <dgm:cxn modelId="{CD44CD32-B846-4454-80B0-72E2E4DCF72C}" type="presParOf" srcId="{2CAB886C-5429-4048-A178-7124D629CBB6}" destId="{08F86B52-13C9-4844-9370-1F6950EF4F05}" srcOrd="4" destOrd="0" presId="urn:microsoft.com/office/officeart/2005/8/layout/process4"/>
    <dgm:cxn modelId="{5BBE624D-A47E-4353-A395-C297E6C7DFB3}" type="presParOf" srcId="{08F86B52-13C9-4844-9370-1F6950EF4F05}" destId="{20D9890C-EF3F-4258-95AC-08DD2C01088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B8CCBCC-8F18-41FE-9F5B-BDDACC25E40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6A0CFC2-CE3A-4012-AD90-5575FCF0A628}">
      <dgm:prSet custT="1"/>
      <dgm:spPr/>
      <dgm:t>
        <a:bodyPr/>
        <a:lstStyle/>
        <a:p>
          <a:pPr>
            <a:lnSpc>
              <a:spcPct val="100000"/>
            </a:lnSpc>
          </a:pPr>
          <a:r>
            <a:rPr lang="en-US" sz="3200" dirty="0"/>
            <a:t>How would that be for you</a:t>
          </a:r>
          <a:r>
            <a:rPr lang="en-US" sz="2400" dirty="0"/>
            <a:t>?</a:t>
          </a:r>
        </a:p>
      </dgm:t>
    </dgm:pt>
    <dgm:pt modelId="{1BE4D76D-E929-40C4-A008-80A195D2F1B5}" type="parTrans" cxnId="{76C5CB3C-587A-471A-8D72-4B16F80C01E6}">
      <dgm:prSet/>
      <dgm:spPr/>
      <dgm:t>
        <a:bodyPr/>
        <a:lstStyle/>
        <a:p>
          <a:endParaRPr lang="en-US"/>
        </a:p>
      </dgm:t>
    </dgm:pt>
    <dgm:pt modelId="{DCEE2D2D-A901-436B-84D7-2104EA9F1160}" type="sibTrans" cxnId="{76C5CB3C-587A-471A-8D72-4B16F80C01E6}">
      <dgm:prSet/>
      <dgm:spPr/>
      <dgm:t>
        <a:bodyPr/>
        <a:lstStyle/>
        <a:p>
          <a:endParaRPr lang="en-US"/>
        </a:p>
      </dgm:t>
    </dgm:pt>
    <dgm:pt modelId="{2E97EC9B-D578-4B2D-92B0-B37B74B12704}">
      <dgm:prSet custT="1"/>
      <dgm:spPr/>
      <dgm:t>
        <a:bodyPr/>
        <a:lstStyle/>
        <a:p>
          <a:pPr>
            <a:lnSpc>
              <a:spcPct val="100000"/>
            </a:lnSpc>
          </a:pPr>
          <a:r>
            <a:rPr lang="en-US" sz="3200" dirty="0"/>
            <a:t>Has that ever happened before?</a:t>
          </a:r>
        </a:p>
      </dgm:t>
    </dgm:pt>
    <dgm:pt modelId="{367F7B26-D8CE-45E5-B51F-A7520EDB114D}" type="parTrans" cxnId="{917638D7-30B1-4DB8-AFDD-BAF5A86543F2}">
      <dgm:prSet/>
      <dgm:spPr/>
      <dgm:t>
        <a:bodyPr/>
        <a:lstStyle/>
        <a:p>
          <a:endParaRPr lang="en-US"/>
        </a:p>
      </dgm:t>
    </dgm:pt>
    <dgm:pt modelId="{7F0A5792-BCFD-4618-95C9-3A062F1D24FE}" type="sibTrans" cxnId="{917638D7-30B1-4DB8-AFDD-BAF5A86543F2}">
      <dgm:prSet/>
      <dgm:spPr/>
      <dgm:t>
        <a:bodyPr/>
        <a:lstStyle/>
        <a:p>
          <a:endParaRPr lang="en-US"/>
        </a:p>
      </dgm:t>
    </dgm:pt>
    <dgm:pt modelId="{71E8FB34-CE72-4F68-B3E3-8D3D37DAA93E}">
      <dgm:prSet custT="1"/>
      <dgm:spPr/>
      <dgm:t>
        <a:bodyPr/>
        <a:lstStyle/>
        <a:p>
          <a:pPr>
            <a:lnSpc>
              <a:spcPct val="100000"/>
            </a:lnSpc>
          </a:pPr>
          <a:r>
            <a:rPr lang="en-US" sz="3200" dirty="0"/>
            <a:t>How did you manage it?</a:t>
          </a:r>
        </a:p>
      </dgm:t>
    </dgm:pt>
    <dgm:pt modelId="{ED7862CE-FB77-4A1E-B2BC-80EEBD86B44D}" type="parTrans" cxnId="{41CCE9D0-887B-47FF-AE09-FE3FF5919435}">
      <dgm:prSet/>
      <dgm:spPr/>
      <dgm:t>
        <a:bodyPr/>
        <a:lstStyle/>
        <a:p>
          <a:endParaRPr lang="en-US"/>
        </a:p>
      </dgm:t>
    </dgm:pt>
    <dgm:pt modelId="{DB309803-8920-4677-B4B5-1E8E7D65403D}" type="sibTrans" cxnId="{41CCE9D0-887B-47FF-AE09-FE3FF5919435}">
      <dgm:prSet/>
      <dgm:spPr/>
      <dgm:t>
        <a:bodyPr/>
        <a:lstStyle/>
        <a:p>
          <a:endParaRPr lang="en-US"/>
        </a:p>
      </dgm:t>
    </dgm:pt>
    <dgm:pt modelId="{58571089-8AF3-4AB7-87F9-4E5C65CFE044}">
      <dgm:prSet custT="1"/>
      <dgm:spPr/>
      <dgm:t>
        <a:bodyPr/>
        <a:lstStyle/>
        <a:p>
          <a:pPr>
            <a:lnSpc>
              <a:spcPct val="100000"/>
            </a:lnSpc>
          </a:pPr>
          <a:r>
            <a:rPr lang="en-US" sz="3200" dirty="0"/>
            <a:t>Do you have a sense of how you would manage it?</a:t>
          </a:r>
        </a:p>
      </dgm:t>
    </dgm:pt>
    <dgm:pt modelId="{B29B8FC7-8C18-451C-B17F-6E1ED4F59E88}" type="parTrans" cxnId="{1CA25042-DDA4-4EDD-97C5-83E046149750}">
      <dgm:prSet/>
      <dgm:spPr/>
      <dgm:t>
        <a:bodyPr/>
        <a:lstStyle/>
        <a:p>
          <a:endParaRPr lang="en-US"/>
        </a:p>
      </dgm:t>
    </dgm:pt>
    <dgm:pt modelId="{5EF95ED4-55AA-4CB1-8CA6-EF680E35248E}" type="sibTrans" cxnId="{1CA25042-DDA4-4EDD-97C5-83E046149750}">
      <dgm:prSet/>
      <dgm:spPr/>
      <dgm:t>
        <a:bodyPr/>
        <a:lstStyle/>
        <a:p>
          <a:endParaRPr lang="en-US"/>
        </a:p>
      </dgm:t>
    </dgm:pt>
    <dgm:pt modelId="{948FC9DF-0D39-4CD8-8672-9306DD379B56}">
      <dgm:prSet custT="1"/>
      <dgm:spPr/>
      <dgm:t>
        <a:bodyPr/>
        <a:lstStyle/>
        <a:p>
          <a:pPr>
            <a:lnSpc>
              <a:spcPct val="100000"/>
            </a:lnSpc>
          </a:pPr>
          <a:r>
            <a:rPr lang="en-US" sz="3200" dirty="0"/>
            <a:t>Knowing that, how would it be?</a:t>
          </a:r>
        </a:p>
      </dgm:t>
    </dgm:pt>
    <dgm:pt modelId="{DDFA9FA2-1737-4397-8E47-369E3147AF6A}" type="parTrans" cxnId="{7BC60276-6870-49AF-9097-25D9A64A9B08}">
      <dgm:prSet/>
      <dgm:spPr/>
      <dgm:t>
        <a:bodyPr/>
        <a:lstStyle/>
        <a:p>
          <a:endParaRPr lang="en-US"/>
        </a:p>
      </dgm:t>
    </dgm:pt>
    <dgm:pt modelId="{6BAC6CA5-0C21-43C3-AE5B-D83E1435F025}" type="sibTrans" cxnId="{7BC60276-6870-49AF-9097-25D9A64A9B08}">
      <dgm:prSet/>
      <dgm:spPr/>
      <dgm:t>
        <a:bodyPr/>
        <a:lstStyle/>
        <a:p>
          <a:endParaRPr lang="en-US"/>
        </a:p>
      </dgm:t>
    </dgm:pt>
    <dgm:pt modelId="{3652E45A-7AD0-4881-9ED2-40C43733B30B}" type="pres">
      <dgm:prSet presAssocID="{4B8CCBCC-8F18-41FE-9F5B-BDDACC25E40E}" presName="linear" presStyleCnt="0">
        <dgm:presLayoutVars>
          <dgm:animLvl val="lvl"/>
          <dgm:resizeHandles val="exact"/>
        </dgm:presLayoutVars>
      </dgm:prSet>
      <dgm:spPr/>
    </dgm:pt>
    <dgm:pt modelId="{341EA090-FB20-4156-949D-81D15A56FD98}" type="pres">
      <dgm:prSet presAssocID="{96A0CFC2-CE3A-4012-AD90-5575FCF0A628}" presName="parentText" presStyleLbl="node1" presStyleIdx="0" presStyleCnt="5">
        <dgm:presLayoutVars>
          <dgm:chMax val="0"/>
          <dgm:bulletEnabled val="1"/>
        </dgm:presLayoutVars>
      </dgm:prSet>
      <dgm:spPr/>
    </dgm:pt>
    <dgm:pt modelId="{F7F9818A-69E8-4053-A4E9-4A4644C43542}" type="pres">
      <dgm:prSet presAssocID="{DCEE2D2D-A901-436B-84D7-2104EA9F1160}" presName="spacer" presStyleCnt="0"/>
      <dgm:spPr/>
    </dgm:pt>
    <dgm:pt modelId="{50273A77-00CD-49D3-A7D1-D1EFE5A55FA4}" type="pres">
      <dgm:prSet presAssocID="{2E97EC9B-D578-4B2D-92B0-B37B74B12704}" presName="parentText" presStyleLbl="node1" presStyleIdx="1" presStyleCnt="5">
        <dgm:presLayoutVars>
          <dgm:chMax val="0"/>
          <dgm:bulletEnabled val="1"/>
        </dgm:presLayoutVars>
      </dgm:prSet>
      <dgm:spPr/>
    </dgm:pt>
    <dgm:pt modelId="{5B59D42B-5293-4DA3-85C8-30D2AB53E5C4}" type="pres">
      <dgm:prSet presAssocID="{7F0A5792-BCFD-4618-95C9-3A062F1D24FE}" presName="spacer" presStyleCnt="0"/>
      <dgm:spPr/>
    </dgm:pt>
    <dgm:pt modelId="{8B81B8EC-D0DA-432C-94D6-4130AD25460F}" type="pres">
      <dgm:prSet presAssocID="{71E8FB34-CE72-4F68-B3E3-8D3D37DAA93E}" presName="parentText" presStyleLbl="node1" presStyleIdx="2" presStyleCnt="5">
        <dgm:presLayoutVars>
          <dgm:chMax val="0"/>
          <dgm:bulletEnabled val="1"/>
        </dgm:presLayoutVars>
      </dgm:prSet>
      <dgm:spPr/>
    </dgm:pt>
    <dgm:pt modelId="{62957CBA-E04D-4D03-962E-856C5A8F9CDB}" type="pres">
      <dgm:prSet presAssocID="{DB309803-8920-4677-B4B5-1E8E7D65403D}" presName="spacer" presStyleCnt="0"/>
      <dgm:spPr/>
    </dgm:pt>
    <dgm:pt modelId="{D4618F92-9F0C-4EA9-AB99-15B852EAF262}" type="pres">
      <dgm:prSet presAssocID="{58571089-8AF3-4AB7-87F9-4E5C65CFE044}" presName="parentText" presStyleLbl="node1" presStyleIdx="3" presStyleCnt="5">
        <dgm:presLayoutVars>
          <dgm:chMax val="0"/>
          <dgm:bulletEnabled val="1"/>
        </dgm:presLayoutVars>
      </dgm:prSet>
      <dgm:spPr/>
    </dgm:pt>
    <dgm:pt modelId="{FC0C5C8A-7B89-4EA2-A174-81E97161E3C8}" type="pres">
      <dgm:prSet presAssocID="{5EF95ED4-55AA-4CB1-8CA6-EF680E35248E}" presName="spacer" presStyleCnt="0"/>
      <dgm:spPr/>
    </dgm:pt>
    <dgm:pt modelId="{88E2BEC3-1721-4C38-93A7-31042E1694B4}" type="pres">
      <dgm:prSet presAssocID="{948FC9DF-0D39-4CD8-8672-9306DD379B56}" presName="parentText" presStyleLbl="node1" presStyleIdx="4" presStyleCnt="5" custLinFactNeighborX="609">
        <dgm:presLayoutVars>
          <dgm:chMax val="0"/>
          <dgm:bulletEnabled val="1"/>
        </dgm:presLayoutVars>
      </dgm:prSet>
      <dgm:spPr/>
    </dgm:pt>
  </dgm:ptLst>
  <dgm:cxnLst>
    <dgm:cxn modelId="{D95AB02E-40C2-461F-8C55-F0BEE070BF16}" type="presOf" srcId="{4B8CCBCC-8F18-41FE-9F5B-BDDACC25E40E}" destId="{3652E45A-7AD0-4881-9ED2-40C43733B30B}" srcOrd="0" destOrd="0" presId="urn:microsoft.com/office/officeart/2005/8/layout/vList2"/>
    <dgm:cxn modelId="{76C5CB3C-587A-471A-8D72-4B16F80C01E6}" srcId="{4B8CCBCC-8F18-41FE-9F5B-BDDACC25E40E}" destId="{96A0CFC2-CE3A-4012-AD90-5575FCF0A628}" srcOrd="0" destOrd="0" parTransId="{1BE4D76D-E929-40C4-A008-80A195D2F1B5}" sibTransId="{DCEE2D2D-A901-436B-84D7-2104EA9F1160}"/>
    <dgm:cxn modelId="{1CA25042-DDA4-4EDD-97C5-83E046149750}" srcId="{4B8CCBCC-8F18-41FE-9F5B-BDDACC25E40E}" destId="{58571089-8AF3-4AB7-87F9-4E5C65CFE044}" srcOrd="3" destOrd="0" parTransId="{B29B8FC7-8C18-451C-B17F-6E1ED4F59E88}" sibTransId="{5EF95ED4-55AA-4CB1-8CA6-EF680E35248E}"/>
    <dgm:cxn modelId="{5AF69754-8690-4B47-89AA-BC3DDDF0F8A9}" type="presOf" srcId="{948FC9DF-0D39-4CD8-8672-9306DD379B56}" destId="{88E2BEC3-1721-4C38-93A7-31042E1694B4}" srcOrd="0" destOrd="0" presId="urn:microsoft.com/office/officeart/2005/8/layout/vList2"/>
    <dgm:cxn modelId="{7BC60276-6870-49AF-9097-25D9A64A9B08}" srcId="{4B8CCBCC-8F18-41FE-9F5B-BDDACC25E40E}" destId="{948FC9DF-0D39-4CD8-8672-9306DD379B56}" srcOrd="4" destOrd="0" parTransId="{DDFA9FA2-1737-4397-8E47-369E3147AF6A}" sibTransId="{6BAC6CA5-0C21-43C3-AE5B-D83E1435F025}"/>
    <dgm:cxn modelId="{1B67C3B8-430E-490D-B392-A09146293B11}" type="presOf" srcId="{2E97EC9B-D578-4B2D-92B0-B37B74B12704}" destId="{50273A77-00CD-49D3-A7D1-D1EFE5A55FA4}" srcOrd="0" destOrd="0" presId="urn:microsoft.com/office/officeart/2005/8/layout/vList2"/>
    <dgm:cxn modelId="{41CCE9D0-887B-47FF-AE09-FE3FF5919435}" srcId="{4B8CCBCC-8F18-41FE-9F5B-BDDACC25E40E}" destId="{71E8FB34-CE72-4F68-B3E3-8D3D37DAA93E}" srcOrd="2" destOrd="0" parTransId="{ED7862CE-FB77-4A1E-B2BC-80EEBD86B44D}" sibTransId="{DB309803-8920-4677-B4B5-1E8E7D65403D}"/>
    <dgm:cxn modelId="{917638D7-30B1-4DB8-AFDD-BAF5A86543F2}" srcId="{4B8CCBCC-8F18-41FE-9F5B-BDDACC25E40E}" destId="{2E97EC9B-D578-4B2D-92B0-B37B74B12704}" srcOrd="1" destOrd="0" parTransId="{367F7B26-D8CE-45E5-B51F-A7520EDB114D}" sibTransId="{7F0A5792-BCFD-4618-95C9-3A062F1D24FE}"/>
    <dgm:cxn modelId="{C656BBDF-8044-4F22-827F-6968756A8DE9}" type="presOf" srcId="{96A0CFC2-CE3A-4012-AD90-5575FCF0A628}" destId="{341EA090-FB20-4156-949D-81D15A56FD98}" srcOrd="0" destOrd="0" presId="urn:microsoft.com/office/officeart/2005/8/layout/vList2"/>
    <dgm:cxn modelId="{CF60D1F5-D720-4214-B734-C08507295ECB}" type="presOf" srcId="{58571089-8AF3-4AB7-87F9-4E5C65CFE044}" destId="{D4618F92-9F0C-4EA9-AB99-15B852EAF262}" srcOrd="0" destOrd="0" presId="urn:microsoft.com/office/officeart/2005/8/layout/vList2"/>
    <dgm:cxn modelId="{426468F8-7F05-49F3-A96F-F6AE45A365DC}" type="presOf" srcId="{71E8FB34-CE72-4F68-B3E3-8D3D37DAA93E}" destId="{8B81B8EC-D0DA-432C-94D6-4130AD25460F}" srcOrd="0" destOrd="0" presId="urn:microsoft.com/office/officeart/2005/8/layout/vList2"/>
    <dgm:cxn modelId="{378B81D8-4605-4911-B370-75A4F6474EE8}" type="presParOf" srcId="{3652E45A-7AD0-4881-9ED2-40C43733B30B}" destId="{341EA090-FB20-4156-949D-81D15A56FD98}" srcOrd="0" destOrd="0" presId="urn:microsoft.com/office/officeart/2005/8/layout/vList2"/>
    <dgm:cxn modelId="{B931CFEB-4B2E-4C91-8955-445AB1F293A7}" type="presParOf" srcId="{3652E45A-7AD0-4881-9ED2-40C43733B30B}" destId="{F7F9818A-69E8-4053-A4E9-4A4644C43542}" srcOrd="1" destOrd="0" presId="urn:microsoft.com/office/officeart/2005/8/layout/vList2"/>
    <dgm:cxn modelId="{CA1082AA-22FE-4B6A-9A6B-0C25970D1DE8}" type="presParOf" srcId="{3652E45A-7AD0-4881-9ED2-40C43733B30B}" destId="{50273A77-00CD-49D3-A7D1-D1EFE5A55FA4}" srcOrd="2" destOrd="0" presId="urn:microsoft.com/office/officeart/2005/8/layout/vList2"/>
    <dgm:cxn modelId="{7E660CE3-3C0E-4707-BFAD-1FA2304965FF}" type="presParOf" srcId="{3652E45A-7AD0-4881-9ED2-40C43733B30B}" destId="{5B59D42B-5293-4DA3-85C8-30D2AB53E5C4}" srcOrd="3" destOrd="0" presId="urn:microsoft.com/office/officeart/2005/8/layout/vList2"/>
    <dgm:cxn modelId="{2E60816A-E98F-4ECC-8653-B8D2AD50AB49}" type="presParOf" srcId="{3652E45A-7AD0-4881-9ED2-40C43733B30B}" destId="{8B81B8EC-D0DA-432C-94D6-4130AD25460F}" srcOrd="4" destOrd="0" presId="urn:microsoft.com/office/officeart/2005/8/layout/vList2"/>
    <dgm:cxn modelId="{15ED70D6-D4B8-41E3-832C-9A1B0E1C4FB5}" type="presParOf" srcId="{3652E45A-7AD0-4881-9ED2-40C43733B30B}" destId="{62957CBA-E04D-4D03-962E-856C5A8F9CDB}" srcOrd="5" destOrd="0" presId="urn:microsoft.com/office/officeart/2005/8/layout/vList2"/>
    <dgm:cxn modelId="{E9C4624A-E1AE-4322-84D8-5EBE92E06338}" type="presParOf" srcId="{3652E45A-7AD0-4881-9ED2-40C43733B30B}" destId="{D4618F92-9F0C-4EA9-AB99-15B852EAF262}" srcOrd="6" destOrd="0" presId="urn:microsoft.com/office/officeart/2005/8/layout/vList2"/>
    <dgm:cxn modelId="{3683EF9F-DFA3-481B-BA5C-D16215707D41}" type="presParOf" srcId="{3652E45A-7AD0-4881-9ED2-40C43733B30B}" destId="{FC0C5C8A-7B89-4EA2-A174-81E97161E3C8}" srcOrd="7" destOrd="0" presId="urn:microsoft.com/office/officeart/2005/8/layout/vList2"/>
    <dgm:cxn modelId="{FD251C12-5A4C-4537-A340-8CD818752151}" type="presParOf" srcId="{3652E45A-7AD0-4881-9ED2-40C43733B30B}" destId="{88E2BEC3-1721-4C38-93A7-31042E1694B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C709816-355D-4A74-A8EC-827843E9051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9E4A664-56F0-4E71-ABE9-63869AFBCA06}">
      <dgm:prSet/>
      <dgm:spPr/>
      <dgm:t>
        <a:bodyPr/>
        <a:lstStyle/>
        <a:p>
          <a:r>
            <a:rPr lang="en-US"/>
            <a:t>Better than: “Do you have any questions?”</a:t>
          </a:r>
        </a:p>
      </dgm:t>
    </dgm:pt>
    <dgm:pt modelId="{70FDA0B5-231D-4854-BED6-F0ADBACBC3A8}" type="parTrans" cxnId="{593D5490-6479-4FBF-96C3-DE7391B64158}">
      <dgm:prSet/>
      <dgm:spPr/>
      <dgm:t>
        <a:bodyPr/>
        <a:lstStyle/>
        <a:p>
          <a:endParaRPr lang="en-US"/>
        </a:p>
      </dgm:t>
    </dgm:pt>
    <dgm:pt modelId="{7D3D3883-8EF3-45AE-B350-55CE2681E3F0}" type="sibTrans" cxnId="{593D5490-6479-4FBF-96C3-DE7391B64158}">
      <dgm:prSet/>
      <dgm:spPr/>
      <dgm:t>
        <a:bodyPr/>
        <a:lstStyle/>
        <a:p>
          <a:endParaRPr lang="en-US"/>
        </a:p>
      </dgm:t>
    </dgm:pt>
    <dgm:pt modelId="{C80AF3D7-AC5B-4A14-9BD1-CD2AFBE47E90}">
      <dgm:prSet/>
      <dgm:spPr/>
      <dgm:t>
        <a:bodyPr/>
        <a:lstStyle/>
        <a:p>
          <a:r>
            <a:rPr lang="en-US"/>
            <a:t>Better than: “What questions do you have?”</a:t>
          </a:r>
        </a:p>
      </dgm:t>
    </dgm:pt>
    <dgm:pt modelId="{C49611AE-EBE6-42D6-9F77-37DDCBA58BCF}" type="parTrans" cxnId="{9BCFDA14-87B9-4D22-B7DF-03588BEE4595}">
      <dgm:prSet/>
      <dgm:spPr/>
      <dgm:t>
        <a:bodyPr/>
        <a:lstStyle/>
        <a:p>
          <a:endParaRPr lang="en-US"/>
        </a:p>
      </dgm:t>
    </dgm:pt>
    <dgm:pt modelId="{ABAB2B47-E03D-469C-A4C0-BD5CF69C301F}" type="sibTrans" cxnId="{9BCFDA14-87B9-4D22-B7DF-03588BEE4595}">
      <dgm:prSet/>
      <dgm:spPr/>
      <dgm:t>
        <a:bodyPr/>
        <a:lstStyle/>
        <a:p>
          <a:endParaRPr lang="en-US"/>
        </a:p>
      </dgm:t>
    </dgm:pt>
    <dgm:pt modelId="{0DEF44AE-091B-487F-AE1C-50EA5D087307}" type="pres">
      <dgm:prSet presAssocID="{4C709816-355D-4A74-A8EC-827843E90517}" presName="root" presStyleCnt="0">
        <dgm:presLayoutVars>
          <dgm:dir/>
          <dgm:resizeHandles val="exact"/>
        </dgm:presLayoutVars>
      </dgm:prSet>
      <dgm:spPr/>
    </dgm:pt>
    <dgm:pt modelId="{560024A8-0C32-4B71-8C33-69C52D187BB3}" type="pres">
      <dgm:prSet presAssocID="{99E4A664-56F0-4E71-ABE9-63869AFBCA06}" presName="compNode" presStyleCnt="0"/>
      <dgm:spPr/>
    </dgm:pt>
    <dgm:pt modelId="{F8C5E324-1396-4450-B81B-92E86F795207}" type="pres">
      <dgm:prSet presAssocID="{99E4A664-56F0-4E71-ABE9-63869AFBCA06}" presName="bgRect" presStyleLbl="bgShp" presStyleIdx="0" presStyleCnt="2"/>
      <dgm:spPr/>
    </dgm:pt>
    <dgm:pt modelId="{7ED40DAD-1777-4F0F-96FB-A74B69612643}" type="pres">
      <dgm:prSet presAssocID="{99E4A664-56F0-4E71-ABE9-63869AFBCA0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stomer Review"/>
        </a:ext>
      </dgm:extLst>
    </dgm:pt>
    <dgm:pt modelId="{B22B0112-5B16-480D-9046-CB0B4AE60A44}" type="pres">
      <dgm:prSet presAssocID="{99E4A664-56F0-4E71-ABE9-63869AFBCA06}" presName="spaceRect" presStyleCnt="0"/>
      <dgm:spPr/>
    </dgm:pt>
    <dgm:pt modelId="{4B8194E9-C943-4012-A928-5A0784BA24A1}" type="pres">
      <dgm:prSet presAssocID="{99E4A664-56F0-4E71-ABE9-63869AFBCA06}" presName="parTx" presStyleLbl="revTx" presStyleIdx="0" presStyleCnt="2">
        <dgm:presLayoutVars>
          <dgm:chMax val="0"/>
          <dgm:chPref val="0"/>
        </dgm:presLayoutVars>
      </dgm:prSet>
      <dgm:spPr/>
    </dgm:pt>
    <dgm:pt modelId="{63CD9A04-5079-4E95-86C1-41A91707FE00}" type="pres">
      <dgm:prSet presAssocID="{7D3D3883-8EF3-45AE-B350-55CE2681E3F0}" presName="sibTrans" presStyleCnt="0"/>
      <dgm:spPr/>
    </dgm:pt>
    <dgm:pt modelId="{F2A89A1D-6346-499F-BE17-B6C493D8890A}" type="pres">
      <dgm:prSet presAssocID="{C80AF3D7-AC5B-4A14-9BD1-CD2AFBE47E90}" presName="compNode" presStyleCnt="0"/>
      <dgm:spPr/>
    </dgm:pt>
    <dgm:pt modelId="{DCE6056E-39CB-48B2-82CD-814A2BA3ECB2}" type="pres">
      <dgm:prSet presAssocID="{C80AF3D7-AC5B-4A14-9BD1-CD2AFBE47E90}" presName="bgRect" presStyleLbl="bgShp" presStyleIdx="1" presStyleCnt="2"/>
      <dgm:spPr/>
    </dgm:pt>
    <dgm:pt modelId="{44CA5E8D-790F-493A-BD28-6798938B23EE}" type="pres">
      <dgm:prSet presAssocID="{C80AF3D7-AC5B-4A14-9BD1-CD2AFBE47E9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50689FF7-15EA-4D15-9C34-F95FE0D66B07}" type="pres">
      <dgm:prSet presAssocID="{C80AF3D7-AC5B-4A14-9BD1-CD2AFBE47E90}" presName="spaceRect" presStyleCnt="0"/>
      <dgm:spPr/>
    </dgm:pt>
    <dgm:pt modelId="{898A397B-0659-423D-ABC1-802A734D2BE8}" type="pres">
      <dgm:prSet presAssocID="{C80AF3D7-AC5B-4A14-9BD1-CD2AFBE47E90}" presName="parTx" presStyleLbl="revTx" presStyleIdx="1" presStyleCnt="2">
        <dgm:presLayoutVars>
          <dgm:chMax val="0"/>
          <dgm:chPref val="0"/>
        </dgm:presLayoutVars>
      </dgm:prSet>
      <dgm:spPr/>
    </dgm:pt>
  </dgm:ptLst>
  <dgm:cxnLst>
    <dgm:cxn modelId="{9BCFDA14-87B9-4D22-B7DF-03588BEE4595}" srcId="{4C709816-355D-4A74-A8EC-827843E90517}" destId="{C80AF3D7-AC5B-4A14-9BD1-CD2AFBE47E90}" srcOrd="1" destOrd="0" parTransId="{C49611AE-EBE6-42D6-9F77-37DDCBA58BCF}" sibTransId="{ABAB2B47-E03D-469C-A4C0-BD5CF69C301F}"/>
    <dgm:cxn modelId="{0CEFE23C-72B5-4888-A52E-F3A25E2CF617}" type="presOf" srcId="{4C709816-355D-4A74-A8EC-827843E90517}" destId="{0DEF44AE-091B-487F-AE1C-50EA5D087307}" srcOrd="0" destOrd="0" presId="urn:microsoft.com/office/officeart/2018/2/layout/IconVerticalSolidList"/>
    <dgm:cxn modelId="{A8BB3978-AFCB-42BE-9646-ACFAE2DD6C6B}" type="presOf" srcId="{99E4A664-56F0-4E71-ABE9-63869AFBCA06}" destId="{4B8194E9-C943-4012-A928-5A0784BA24A1}" srcOrd="0" destOrd="0" presId="urn:microsoft.com/office/officeart/2018/2/layout/IconVerticalSolidList"/>
    <dgm:cxn modelId="{98F0537A-93B7-438D-B646-2A37D31389BF}" type="presOf" srcId="{C80AF3D7-AC5B-4A14-9BD1-CD2AFBE47E90}" destId="{898A397B-0659-423D-ABC1-802A734D2BE8}" srcOrd="0" destOrd="0" presId="urn:microsoft.com/office/officeart/2018/2/layout/IconVerticalSolidList"/>
    <dgm:cxn modelId="{593D5490-6479-4FBF-96C3-DE7391B64158}" srcId="{4C709816-355D-4A74-A8EC-827843E90517}" destId="{99E4A664-56F0-4E71-ABE9-63869AFBCA06}" srcOrd="0" destOrd="0" parTransId="{70FDA0B5-231D-4854-BED6-F0ADBACBC3A8}" sibTransId="{7D3D3883-8EF3-45AE-B350-55CE2681E3F0}"/>
    <dgm:cxn modelId="{AD01A3A9-6C41-4DE1-9ED6-9840AB0DBE55}" type="presParOf" srcId="{0DEF44AE-091B-487F-AE1C-50EA5D087307}" destId="{560024A8-0C32-4B71-8C33-69C52D187BB3}" srcOrd="0" destOrd="0" presId="urn:microsoft.com/office/officeart/2018/2/layout/IconVerticalSolidList"/>
    <dgm:cxn modelId="{0BDB10BF-1BB9-496E-8180-91739C866661}" type="presParOf" srcId="{560024A8-0C32-4B71-8C33-69C52D187BB3}" destId="{F8C5E324-1396-4450-B81B-92E86F795207}" srcOrd="0" destOrd="0" presId="urn:microsoft.com/office/officeart/2018/2/layout/IconVerticalSolidList"/>
    <dgm:cxn modelId="{EE1D5072-A610-48BD-9D3B-5591F830E89C}" type="presParOf" srcId="{560024A8-0C32-4B71-8C33-69C52D187BB3}" destId="{7ED40DAD-1777-4F0F-96FB-A74B69612643}" srcOrd="1" destOrd="0" presId="urn:microsoft.com/office/officeart/2018/2/layout/IconVerticalSolidList"/>
    <dgm:cxn modelId="{567D566F-AC56-4F2A-9C5C-50715B79715D}" type="presParOf" srcId="{560024A8-0C32-4B71-8C33-69C52D187BB3}" destId="{B22B0112-5B16-480D-9046-CB0B4AE60A44}" srcOrd="2" destOrd="0" presId="urn:microsoft.com/office/officeart/2018/2/layout/IconVerticalSolidList"/>
    <dgm:cxn modelId="{891B65AB-F3AA-4647-A51D-CB8C50A601C3}" type="presParOf" srcId="{560024A8-0C32-4B71-8C33-69C52D187BB3}" destId="{4B8194E9-C943-4012-A928-5A0784BA24A1}" srcOrd="3" destOrd="0" presId="urn:microsoft.com/office/officeart/2018/2/layout/IconVerticalSolidList"/>
    <dgm:cxn modelId="{F5F4A3A4-171C-4D4E-9B29-94CEF4C5B3CA}" type="presParOf" srcId="{0DEF44AE-091B-487F-AE1C-50EA5D087307}" destId="{63CD9A04-5079-4E95-86C1-41A91707FE00}" srcOrd="1" destOrd="0" presId="urn:microsoft.com/office/officeart/2018/2/layout/IconVerticalSolidList"/>
    <dgm:cxn modelId="{C74F7F92-8C44-4313-AF62-4B616582E93A}" type="presParOf" srcId="{0DEF44AE-091B-487F-AE1C-50EA5D087307}" destId="{F2A89A1D-6346-499F-BE17-B6C493D8890A}" srcOrd="2" destOrd="0" presId="urn:microsoft.com/office/officeart/2018/2/layout/IconVerticalSolidList"/>
    <dgm:cxn modelId="{85F3DC21-3D53-44E9-A074-30A4A576FCBC}" type="presParOf" srcId="{F2A89A1D-6346-499F-BE17-B6C493D8890A}" destId="{DCE6056E-39CB-48B2-82CD-814A2BA3ECB2}" srcOrd="0" destOrd="0" presId="urn:microsoft.com/office/officeart/2018/2/layout/IconVerticalSolidList"/>
    <dgm:cxn modelId="{BB294AFA-E3CA-4BA7-8B21-5A2B720D9B94}" type="presParOf" srcId="{F2A89A1D-6346-499F-BE17-B6C493D8890A}" destId="{44CA5E8D-790F-493A-BD28-6798938B23EE}" srcOrd="1" destOrd="0" presId="urn:microsoft.com/office/officeart/2018/2/layout/IconVerticalSolidList"/>
    <dgm:cxn modelId="{4E6031F9-92FF-4EA3-B300-436ACC29A70A}" type="presParOf" srcId="{F2A89A1D-6346-499F-BE17-B6C493D8890A}" destId="{50689FF7-15EA-4D15-9C34-F95FE0D66B07}" srcOrd="2" destOrd="0" presId="urn:microsoft.com/office/officeart/2018/2/layout/IconVerticalSolidList"/>
    <dgm:cxn modelId="{9A03B634-47A8-413B-8DA5-144B96300B84}" type="presParOf" srcId="{F2A89A1D-6346-499F-BE17-B6C493D8890A}" destId="{898A397B-0659-423D-ABC1-802A734D2B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AD4E07-42DE-4727-9D21-5598228F1C78}"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B568536F-D019-45E1-A1DF-72EBBDCBE957}">
      <dgm:prSet/>
      <dgm:spPr/>
      <dgm:t>
        <a:bodyPr/>
        <a:lstStyle/>
        <a:p>
          <a:r>
            <a:rPr lang="en-US" dirty="0"/>
            <a:t>“I’ve just gone over a ton of information and I’m not always as clear as I would like to be... </a:t>
          </a:r>
        </a:p>
      </dgm:t>
    </dgm:pt>
    <dgm:pt modelId="{0D07B6AF-1E42-4537-A04F-2EAB5973C78C}" type="parTrans" cxnId="{CF9A32AF-4667-40A1-8E0C-7E064DC724F8}">
      <dgm:prSet/>
      <dgm:spPr/>
      <dgm:t>
        <a:bodyPr/>
        <a:lstStyle/>
        <a:p>
          <a:endParaRPr lang="en-US"/>
        </a:p>
      </dgm:t>
    </dgm:pt>
    <dgm:pt modelId="{F08403B0-EFB3-4223-82E8-1E1CCD40DC5E}" type="sibTrans" cxnId="{CF9A32AF-4667-40A1-8E0C-7E064DC724F8}">
      <dgm:prSet/>
      <dgm:spPr/>
      <dgm:t>
        <a:bodyPr/>
        <a:lstStyle/>
        <a:p>
          <a:endParaRPr lang="en-US"/>
        </a:p>
      </dgm:t>
    </dgm:pt>
    <dgm:pt modelId="{FE7B5D4D-62B6-4236-B35E-11923DED1391}">
      <dgm:prSet/>
      <dgm:spPr/>
      <dgm:t>
        <a:bodyPr/>
        <a:lstStyle/>
        <a:p>
          <a:pPr algn="ctr"/>
          <a:endParaRPr lang="en-US" dirty="0"/>
        </a:p>
      </dgm:t>
    </dgm:pt>
    <dgm:pt modelId="{FF434512-1FE3-4C7E-B1F2-670B2DB70FDC}" type="parTrans" cxnId="{296F7E6F-48B0-4F72-89F0-CF3965567D6B}">
      <dgm:prSet/>
      <dgm:spPr/>
      <dgm:t>
        <a:bodyPr/>
        <a:lstStyle/>
        <a:p>
          <a:endParaRPr lang="en-US"/>
        </a:p>
      </dgm:t>
    </dgm:pt>
    <dgm:pt modelId="{4271A535-F062-47F0-B137-0A8E48601BAF}" type="sibTrans" cxnId="{296F7E6F-48B0-4F72-89F0-CF3965567D6B}">
      <dgm:prSet/>
      <dgm:spPr/>
      <dgm:t>
        <a:bodyPr/>
        <a:lstStyle/>
        <a:p>
          <a:endParaRPr lang="en-US"/>
        </a:p>
      </dgm:t>
    </dgm:pt>
    <dgm:pt modelId="{2B43EE69-EA61-4043-8386-51390017ED04}">
      <dgm:prSet/>
      <dgm:spPr/>
      <dgm:t>
        <a:bodyPr/>
        <a:lstStyle/>
        <a:p>
          <a:r>
            <a:rPr lang="en-US"/>
            <a:t>“Just to be sure I didn’t forget to tell you something... </a:t>
          </a:r>
        </a:p>
      </dgm:t>
    </dgm:pt>
    <dgm:pt modelId="{98ED358E-2F27-48A6-95E7-72C307EE7038}" type="parTrans" cxnId="{C332BEB3-794B-46A3-909B-1F78CB13E674}">
      <dgm:prSet/>
      <dgm:spPr/>
      <dgm:t>
        <a:bodyPr/>
        <a:lstStyle/>
        <a:p>
          <a:endParaRPr lang="en-US"/>
        </a:p>
      </dgm:t>
    </dgm:pt>
    <dgm:pt modelId="{2A6282AA-BE2D-4BAB-8633-41269565A8F1}" type="sibTrans" cxnId="{C332BEB3-794B-46A3-909B-1F78CB13E674}">
      <dgm:prSet/>
      <dgm:spPr/>
      <dgm:t>
        <a:bodyPr/>
        <a:lstStyle/>
        <a:p>
          <a:endParaRPr lang="en-US"/>
        </a:p>
      </dgm:t>
    </dgm:pt>
    <dgm:pt modelId="{BA36D0ED-F446-9948-BF61-00E11A0DA71C}" type="pres">
      <dgm:prSet presAssocID="{CAAD4E07-42DE-4727-9D21-5598228F1C78}" presName="Name0" presStyleCnt="0">
        <dgm:presLayoutVars>
          <dgm:dir/>
          <dgm:animLvl val="lvl"/>
          <dgm:resizeHandles/>
        </dgm:presLayoutVars>
      </dgm:prSet>
      <dgm:spPr/>
    </dgm:pt>
    <dgm:pt modelId="{E30133B1-514A-F84E-AD2F-B4AFBD88F810}" type="pres">
      <dgm:prSet presAssocID="{B568536F-D019-45E1-A1DF-72EBBDCBE957}" presName="linNode" presStyleCnt="0"/>
      <dgm:spPr/>
    </dgm:pt>
    <dgm:pt modelId="{08621E8F-BE96-534F-9ABD-2E9E33F7DDD5}" type="pres">
      <dgm:prSet presAssocID="{B568536F-D019-45E1-A1DF-72EBBDCBE957}" presName="parentShp" presStyleLbl="node1" presStyleIdx="0" presStyleCnt="2">
        <dgm:presLayoutVars>
          <dgm:bulletEnabled val="1"/>
        </dgm:presLayoutVars>
      </dgm:prSet>
      <dgm:spPr/>
    </dgm:pt>
    <dgm:pt modelId="{1EDAC3CD-AEE8-EA41-A69C-80AC933C0703}" type="pres">
      <dgm:prSet presAssocID="{B568536F-D019-45E1-A1DF-72EBBDCBE957}" presName="childShp" presStyleLbl="bgAccFollowNode1" presStyleIdx="0" presStyleCnt="2">
        <dgm:presLayoutVars>
          <dgm:bulletEnabled val="1"/>
        </dgm:presLayoutVars>
      </dgm:prSet>
      <dgm:spPr/>
    </dgm:pt>
    <dgm:pt modelId="{888ABA7C-B293-2144-BF48-041F88CD27EA}" type="pres">
      <dgm:prSet presAssocID="{F08403B0-EFB3-4223-82E8-1E1CCD40DC5E}" presName="spacing" presStyleCnt="0"/>
      <dgm:spPr/>
    </dgm:pt>
    <dgm:pt modelId="{93B472DD-D5A3-FE46-A4E2-CF1A7BFA40BA}" type="pres">
      <dgm:prSet presAssocID="{2B43EE69-EA61-4043-8386-51390017ED04}" presName="linNode" presStyleCnt="0"/>
      <dgm:spPr/>
    </dgm:pt>
    <dgm:pt modelId="{908B3DB1-B02C-8040-8AC1-FA6F4F137A38}" type="pres">
      <dgm:prSet presAssocID="{2B43EE69-EA61-4043-8386-51390017ED04}" presName="parentShp" presStyleLbl="node1" presStyleIdx="1" presStyleCnt="2">
        <dgm:presLayoutVars>
          <dgm:bulletEnabled val="1"/>
        </dgm:presLayoutVars>
      </dgm:prSet>
      <dgm:spPr/>
    </dgm:pt>
    <dgm:pt modelId="{2B2A365E-02EB-A340-B880-CFD43E483E46}" type="pres">
      <dgm:prSet presAssocID="{2B43EE69-EA61-4043-8386-51390017ED04}" presName="childShp" presStyleLbl="bgAccFollowNode1" presStyleIdx="1" presStyleCnt="2">
        <dgm:presLayoutVars>
          <dgm:bulletEnabled val="1"/>
        </dgm:presLayoutVars>
      </dgm:prSet>
      <dgm:spPr/>
    </dgm:pt>
  </dgm:ptLst>
  <dgm:cxnLst>
    <dgm:cxn modelId="{EE5BC204-3B33-4341-BFB1-333E3D237F19}" type="presOf" srcId="{CAAD4E07-42DE-4727-9D21-5598228F1C78}" destId="{BA36D0ED-F446-9948-BF61-00E11A0DA71C}" srcOrd="0" destOrd="0" presId="urn:microsoft.com/office/officeart/2005/8/layout/vList6"/>
    <dgm:cxn modelId="{296F7E6F-48B0-4F72-89F0-CF3965567D6B}" srcId="{B568536F-D019-45E1-A1DF-72EBBDCBE957}" destId="{FE7B5D4D-62B6-4236-B35E-11923DED1391}" srcOrd="0" destOrd="0" parTransId="{FF434512-1FE3-4C7E-B1F2-670B2DB70FDC}" sibTransId="{4271A535-F062-47F0-B137-0A8E48601BAF}"/>
    <dgm:cxn modelId="{6FEBA799-B637-384F-BAE8-93B8572FF395}" type="presOf" srcId="{FE7B5D4D-62B6-4236-B35E-11923DED1391}" destId="{1EDAC3CD-AEE8-EA41-A69C-80AC933C0703}" srcOrd="0" destOrd="0" presId="urn:microsoft.com/office/officeart/2005/8/layout/vList6"/>
    <dgm:cxn modelId="{CF9A32AF-4667-40A1-8E0C-7E064DC724F8}" srcId="{CAAD4E07-42DE-4727-9D21-5598228F1C78}" destId="{B568536F-D019-45E1-A1DF-72EBBDCBE957}" srcOrd="0" destOrd="0" parTransId="{0D07B6AF-1E42-4537-A04F-2EAB5973C78C}" sibTransId="{F08403B0-EFB3-4223-82E8-1E1CCD40DC5E}"/>
    <dgm:cxn modelId="{C332BEB3-794B-46A3-909B-1F78CB13E674}" srcId="{CAAD4E07-42DE-4727-9D21-5598228F1C78}" destId="{2B43EE69-EA61-4043-8386-51390017ED04}" srcOrd="1" destOrd="0" parTransId="{98ED358E-2F27-48A6-95E7-72C307EE7038}" sibTransId="{2A6282AA-BE2D-4BAB-8633-41269565A8F1}"/>
    <dgm:cxn modelId="{320E6DB4-904A-9A4E-A3C6-3B4A187B11DC}" type="presOf" srcId="{2B43EE69-EA61-4043-8386-51390017ED04}" destId="{908B3DB1-B02C-8040-8AC1-FA6F4F137A38}" srcOrd="0" destOrd="0" presId="urn:microsoft.com/office/officeart/2005/8/layout/vList6"/>
    <dgm:cxn modelId="{45C98BCA-D0D8-0E48-BB7D-D1258293F0D4}" type="presOf" srcId="{B568536F-D019-45E1-A1DF-72EBBDCBE957}" destId="{08621E8F-BE96-534F-9ABD-2E9E33F7DDD5}" srcOrd="0" destOrd="0" presId="urn:microsoft.com/office/officeart/2005/8/layout/vList6"/>
    <dgm:cxn modelId="{A5258B18-094C-344D-B413-0D366E5E5B2E}" type="presParOf" srcId="{BA36D0ED-F446-9948-BF61-00E11A0DA71C}" destId="{E30133B1-514A-F84E-AD2F-B4AFBD88F810}" srcOrd="0" destOrd="0" presId="urn:microsoft.com/office/officeart/2005/8/layout/vList6"/>
    <dgm:cxn modelId="{26F14C59-6B5D-AC48-9B26-E57D145BA4F4}" type="presParOf" srcId="{E30133B1-514A-F84E-AD2F-B4AFBD88F810}" destId="{08621E8F-BE96-534F-9ABD-2E9E33F7DDD5}" srcOrd="0" destOrd="0" presId="urn:microsoft.com/office/officeart/2005/8/layout/vList6"/>
    <dgm:cxn modelId="{9FBB4FDC-57E3-CA46-9D57-43B1CE62F901}" type="presParOf" srcId="{E30133B1-514A-F84E-AD2F-B4AFBD88F810}" destId="{1EDAC3CD-AEE8-EA41-A69C-80AC933C0703}" srcOrd="1" destOrd="0" presId="urn:microsoft.com/office/officeart/2005/8/layout/vList6"/>
    <dgm:cxn modelId="{8D65E335-C9F7-3746-A09C-306B86A48F5F}" type="presParOf" srcId="{BA36D0ED-F446-9948-BF61-00E11A0DA71C}" destId="{888ABA7C-B293-2144-BF48-041F88CD27EA}" srcOrd="1" destOrd="0" presId="urn:microsoft.com/office/officeart/2005/8/layout/vList6"/>
    <dgm:cxn modelId="{A19B65C8-BFFD-9F47-8EE2-B24DB7194969}" type="presParOf" srcId="{BA36D0ED-F446-9948-BF61-00E11A0DA71C}" destId="{93B472DD-D5A3-FE46-A4E2-CF1A7BFA40BA}" srcOrd="2" destOrd="0" presId="urn:microsoft.com/office/officeart/2005/8/layout/vList6"/>
    <dgm:cxn modelId="{363CDB2B-6029-E14F-B306-12E03EBD0039}" type="presParOf" srcId="{93B472DD-D5A3-FE46-A4E2-CF1A7BFA40BA}" destId="{908B3DB1-B02C-8040-8AC1-FA6F4F137A38}" srcOrd="0" destOrd="0" presId="urn:microsoft.com/office/officeart/2005/8/layout/vList6"/>
    <dgm:cxn modelId="{969AC59B-8A0C-454D-99CF-599ACFEE0FF4}" type="presParOf" srcId="{93B472DD-D5A3-FE46-A4E2-CF1A7BFA40BA}" destId="{2B2A365E-02EB-A340-B880-CFD43E483E4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26C79DB-D34B-4571-803B-18CD8C45568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ECA0C21-B7E7-410E-90DD-824617971CF2}">
      <dgm:prSet/>
      <dgm:spPr/>
      <dgm:t>
        <a:bodyPr/>
        <a:lstStyle/>
        <a:p>
          <a:pPr>
            <a:lnSpc>
              <a:spcPct val="100000"/>
            </a:lnSpc>
          </a:pPr>
          <a:r>
            <a:rPr lang="en-US" dirty="0"/>
            <a:t>A very deliberate act</a:t>
          </a:r>
        </a:p>
      </dgm:t>
    </dgm:pt>
    <dgm:pt modelId="{3C6FCF71-05A0-4CB2-9714-42657A1C9E77}" type="parTrans" cxnId="{535F893E-D9A6-48DC-867D-E198D3FFA737}">
      <dgm:prSet/>
      <dgm:spPr/>
      <dgm:t>
        <a:bodyPr/>
        <a:lstStyle/>
        <a:p>
          <a:endParaRPr lang="en-US"/>
        </a:p>
      </dgm:t>
    </dgm:pt>
    <dgm:pt modelId="{FBA2EE37-98D1-4C4D-B50E-312541CA8488}" type="sibTrans" cxnId="{535F893E-D9A6-48DC-867D-E198D3FFA737}">
      <dgm:prSet/>
      <dgm:spPr/>
      <dgm:t>
        <a:bodyPr/>
        <a:lstStyle/>
        <a:p>
          <a:endParaRPr lang="en-US"/>
        </a:p>
      </dgm:t>
    </dgm:pt>
    <dgm:pt modelId="{1F8440DC-DFE1-43EB-8313-289C2D22DBCE}">
      <dgm:prSet/>
      <dgm:spPr/>
      <dgm:t>
        <a:bodyPr/>
        <a:lstStyle/>
        <a:p>
          <a:pPr>
            <a:lnSpc>
              <a:spcPct val="100000"/>
            </a:lnSpc>
          </a:pPr>
          <a:r>
            <a:rPr lang="en-US" dirty="0"/>
            <a:t>Two partners; Both partners discuss and reach consensus about the timing of pregnancy</a:t>
          </a:r>
        </a:p>
      </dgm:t>
    </dgm:pt>
    <dgm:pt modelId="{6D09AEC4-F093-495B-8AA6-84B8E6258563}" type="parTrans" cxnId="{0AF63824-41BB-407C-BB54-36F19C6CE522}">
      <dgm:prSet/>
      <dgm:spPr/>
      <dgm:t>
        <a:bodyPr/>
        <a:lstStyle/>
        <a:p>
          <a:endParaRPr lang="en-US"/>
        </a:p>
      </dgm:t>
    </dgm:pt>
    <dgm:pt modelId="{8169C564-A8D9-4B2C-BD88-54E4CFEF05AF}" type="sibTrans" cxnId="{0AF63824-41BB-407C-BB54-36F19C6CE522}">
      <dgm:prSet/>
      <dgm:spPr/>
      <dgm:t>
        <a:bodyPr/>
        <a:lstStyle/>
        <a:p>
          <a:endParaRPr lang="en-US"/>
        </a:p>
      </dgm:t>
    </dgm:pt>
    <dgm:pt modelId="{FC38E03F-27B1-47E4-94C6-E7E4BA9A8F30}">
      <dgm:prSet/>
      <dgm:spPr/>
      <dgm:t>
        <a:bodyPr/>
        <a:lstStyle/>
        <a:p>
          <a:pPr>
            <a:lnSpc>
              <a:spcPct val="100000"/>
            </a:lnSpc>
          </a:pPr>
          <a:r>
            <a:rPr lang="en-US" dirty="0"/>
            <a:t>They then take concrete steps to prepare for pregnancy including “getting your finances in order”</a:t>
          </a:r>
        </a:p>
      </dgm:t>
    </dgm:pt>
    <dgm:pt modelId="{3E24333B-06B9-439C-B875-023302F32EF8}" type="parTrans" cxnId="{2D14A8FB-A0D1-49A0-98C0-CD72782B957C}">
      <dgm:prSet/>
      <dgm:spPr/>
      <dgm:t>
        <a:bodyPr/>
        <a:lstStyle/>
        <a:p>
          <a:endParaRPr lang="en-US"/>
        </a:p>
      </dgm:t>
    </dgm:pt>
    <dgm:pt modelId="{ECD4DCD5-18F7-4DFD-AFFC-76A12BF3D855}" type="sibTrans" cxnId="{2D14A8FB-A0D1-49A0-98C0-CD72782B957C}">
      <dgm:prSet/>
      <dgm:spPr/>
      <dgm:t>
        <a:bodyPr/>
        <a:lstStyle/>
        <a:p>
          <a:endParaRPr lang="en-US"/>
        </a:p>
      </dgm:t>
    </dgm:pt>
    <dgm:pt modelId="{37F416D2-EEB9-4504-84E6-BDF1D50DFF46}" type="pres">
      <dgm:prSet presAssocID="{A26C79DB-D34B-4571-803B-18CD8C45568C}" presName="root" presStyleCnt="0">
        <dgm:presLayoutVars>
          <dgm:dir/>
          <dgm:resizeHandles val="exact"/>
        </dgm:presLayoutVars>
      </dgm:prSet>
      <dgm:spPr/>
    </dgm:pt>
    <dgm:pt modelId="{41245AD8-5906-4EA4-86B8-BB4100174AC4}" type="pres">
      <dgm:prSet presAssocID="{4ECA0C21-B7E7-410E-90DD-824617971CF2}" presName="compNode" presStyleCnt="0"/>
      <dgm:spPr/>
    </dgm:pt>
    <dgm:pt modelId="{1D96C1BA-9901-4A19-82E7-3C71516513C9}" type="pres">
      <dgm:prSet presAssocID="{4ECA0C21-B7E7-410E-90DD-824617971CF2}" presName="bgRect" presStyleLbl="bgShp" presStyleIdx="0" presStyleCnt="3"/>
      <dgm:spPr/>
    </dgm:pt>
    <dgm:pt modelId="{9C1606C6-6DD0-4E6A-9D28-BFEDEB14D208}" type="pres">
      <dgm:prSet presAssocID="{4ECA0C21-B7E7-410E-90DD-824617971CF2}" presName="iconRect" presStyleLbl="node1" presStyleIdx="0" presStyleCnt="3" custScaleX="158887" custScaleY="13303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n"/>
        </a:ext>
      </dgm:extLst>
    </dgm:pt>
    <dgm:pt modelId="{BCB21449-3605-4D56-B027-C11324F35BF0}" type="pres">
      <dgm:prSet presAssocID="{4ECA0C21-B7E7-410E-90DD-824617971CF2}" presName="spaceRect" presStyleCnt="0"/>
      <dgm:spPr/>
    </dgm:pt>
    <dgm:pt modelId="{802801D2-F70E-4A4C-ADF8-6FEEE7D2D0F9}" type="pres">
      <dgm:prSet presAssocID="{4ECA0C21-B7E7-410E-90DD-824617971CF2}" presName="parTx" presStyleLbl="revTx" presStyleIdx="0" presStyleCnt="3">
        <dgm:presLayoutVars>
          <dgm:chMax val="0"/>
          <dgm:chPref val="0"/>
        </dgm:presLayoutVars>
      </dgm:prSet>
      <dgm:spPr/>
    </dgm:pt>
    <dgm:pt modelId="{B61D40F7-87FD-44B0-9FAD-40CEECB7EE7B}" type="pres">
      <dgm:prSet presAssocID="{FBA2EE37-98D1-4C4D-B50E-312541CA8488}" presName="sibTrans" presStyleCnt="0"/>
      <dgm:spPr/>
    </dgm:pt>
    <dgm:pt modelId="{3A2B428E-F8B3-4D66-9957-BEFBE14527BA}" type="pres">
      <dgm:prSet presAssocID="{1F8440DC-DFE1-43EB-8313-289C2D22DBCE}" presName="compNode" presStyleCnt="0"/>
      <dgm:spPr/>
    </dgm:pt>
    <dgm:pt modelId="{544B3FE2-9B33-428A-B46C-6913A1F46ECB}" type="pres">
      <dgm:prSet presAssocID="{1F8440DC-DFE1-43EB-8313-289C2D22DBCE}" presName="bgRect" presStyleLbl="bgShp" presStyleIdx="1" presStyleCnt="3"/>
      <dgm:spPr/>
    </dgm:pt>
    <dgm:pt modelId="{765FF909-14D4-4BE6-B717-59B664F66A67}" type="pres">
      <dgm:prSet presAssocID="{1F8440DC-DFE1-43EB-8313-289C2D22DBCE}" presName="iconRect" presStyleLbl="node1" presStyleIdx="1" presStyleCnt="3" custScaleX="158887" custScaleY="153350"/>
      <dgm:spPr>
        <a:blipFill rotWithShape="1">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pt>
    <dgm:pt modelId="{5838D985-4800-4078-A6C1-5FFE85036610}" type="pres">
      <dgm:prSet presAssocID="{1F8440DC-DFE1-43EB-8313-289C2D22DBCE}" presName="spaceRect" presStyleCnt="0"/>
      <dgm:spPr/>
    </dgm:pt>
    <dgm:pt modelId="{EAC7DA9C-FED2-4B6C-8D82-803F2F8BAD58}" type="pres">
      <dgm:prSet presAssocID="{1F8440DC-DFE1-43EB-8313-289C2D22DBCE}" presName="parTx" presStyleLbl="revTx" presStyleIdx="1" presStyleCnt="3">
        <dgm:presLayoutVars>
          <dgm:chMax val="0"/>
          <dgm:chPref val="0"/>
        </dgm:presLayoutVars>
      </dgm:prSet>
      <dgm:spPr/>
    </dgm:pt>
    <dgm:pt modelId="{3AD8D431-A418-4AF6-B605-E724716B61B3}" type="pres">
      <dgm:prSet presAssocID="{8169C564-A8D9-4B2C-BD88-54E4CFEF05AF}" presName="sibTrans" presStyleCnt="0"/>
      <dgm:spPr/>
    </dgm:pt>
    <dgm:pt modelId="{75192FF7-D9E5-4CCF-ADF3-F12E6C36EA28}" type="pres">
      <dgm:prSet presAssocID="{FC38E03F-27B1-47E4-94C6-E7E4BA9A8F30}" presName="compNode" presStyleCnt="0"/>
      <dgm:spPr/>
    </dgm:pt>
    <dgm:pt modelId="{5C2C8D85-4F24-4761-BBE7-57C386BF06A5}" type="pres">
      <dgm:prSet presAssocID="{FC38E03F-27B1-47E4-94C6-E7E4BA9A8F30}" presName="bgRect" presStyleLbl="bgShp" presStyleIdx="2" presStyleCnt="3" custLinFactNeighborY="-2225"/>
      <dgm:spPr/>
    </dgm:pt>
    <dgm:pt modelId="{DEEC600A-43FB-499C-BB48-7A219C1F7EC2}" type="pres">
      <dgm:prSet presAssocID="{FC38E03F-27B1-47E4-94C6-E7E4BA9A8F30}" presName="iconRect" presStyleLbl="node1" presStyleIdx="2" presStyleCnt="3" custLinFactNeighborX="-51155" custLinFactNeighborY="-36831"/>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otprints"/>
        </a:ext>
      </dgm:extLst>
    </dgm:pt>
    <dgm:pt modelId="{F10E2A03-65B1-454E-9AC0-AD38BDF32A05}" type="pres">
      <dgm:prSet presAssocID="{FC38E03F-27B1-47E4-94C6-E7E4BA9A8F30}" presName="spaceRect" presStyleCnt="0"/>
      <dgm:spPr/>
    </dgm:pt>
    <dgm:pt modelId="{D1F01D6A-181B-4550-85AD-88CA57DD9538}" type="pres">
      <dgm:prSet presAssocID="{FC38E03F-27B1-47E4-94C6-E7E4BA9A8F30}" presName="parTx" presStyleLbl="revTx" presStyleIdx="2" presStyleCnt="3">
        <dgm:presLayoutVars>
          <dgm:chMax val="0"/>
          <dgm:chPref val="0"/>
        </dgm:presLayoutVars>
      </dgm:prSet>
      <dgm:spPr/>
    </dgm:pt>
  </dgm:ptLst>
  <dgm:cxnLst>
    <dgm:cxn modelId="{E9F6180A-AFF3-4396-A2AE-3BA09FA32152}" type="presOf" srcId="{1F8440DC-DFE1-43EB-8313-289C2D22DBCE}" destId="{EAC7DA9C-FED2-4B6C-8D82-803F2F8BAD58}" srcOrd="0" destOrd="0" presId="urn:microsoft.com/office/officeart/2018/2/layout/IconVerticalSolidList"/>
    <dgm:cxn modelId="{0AF63824-41BB-407C-BB54-36F19C6CE522}" srcId="{A26C79DB-D34B-4571-803B-18CD8C45568C}" destId="{1F8440DC-DFE1-43EB-8313-289C2D22DBCE}" srcOrd="1" destOrd="0" parTransId="{6D09AEC4-F093-495B-8AA6-84B8E6258563}" sibTransId="{8169C564-A8D9-4B2C-BD88-54E4CFEF05AF}"/>
    <dgm:cxn modelId="{535F893E-D9A6-48DC-867D-E198D3FFA737}" srcId="{A26C79DB-D34B-4571-803B-18CD8C45568C}" destId="{4ECA0C21-B7E7-410E-90DD-824617971CF2}" srcOrd="0" destOrd="0" parTransId="{3C6FCF71-05A0-4CB2-9714-42657A1C9E77}" sibTransId="{FBA2EE37-98D1-4C4D-B50E-312541CA8488}"/>
    <dgm:cxn modelId="{E68B4C3F-DA52-46D6-B5C0-BCA3D7BA49C5}" type="presOf" srcId="{A26C79DB-D34B-4571-803B-18CD8C45568C}" destId="{37F416D2-EEB9-4504-84E6-BDF1D50DFF46}" srcOrd="0" destOrd="0" presId="urn:microsoft.com/office/officeart/2018/2/layout/IconVerticalSolidList"/>
    <dgm:cxn modelId="{5A643391-CA8E-4F6F-85F4-4092E960D08B}" type="presOf" srcId="{4ECA0C21-B7E7-410E-90DD-824617971CF2}" destId="{802801D2-F70E-4A4C-ADF8-6FEEE7D2D0F9}" srcOrd="0" destOrd="0" presId="urn:microsoft.com/office/officeart/2018/2/layout/IconVerticalSolidList"/>
    <dgm:cxn modelId="{2DFA2C96-5CC3-4425-B20E-3E3271B0AAB3}" type="presOf" srcId="{FC38E03F-27B1-47E4-94C6-E7E4BA9A8F30}" destId="{D1F01D6A-181B-4550-85AD-88CA57DD9538}" srcOrd="0" destOrd="0" presId="urn:microsoft.com/office/officeart/2018/2/layout/IconVerticalSolidList"/>
    <dgm:cxn modelId="{2D14A8FB-A0D1-49A0-98C0-CD72782B957C}" srcId="{A26C79DB-D34B-4571-803B-18CD8C45568C}" destId="{FC38E03F-27B1-47E4-94C6-E7E4BA9A8F30}" srcOrd="2" destOrd="0" parTransId="{3E24333B-06B9-439C-B875-023302F32EF8}" sibTransId="{ECD4DCD5-18F7-4DFD-AFFC-76A12BF3D855}"/>
    <dgm:cxn modelId="{5F85A986-0B81-463E-B393-7A4F3AE23DAA}" type="presParOf" srcId="{37F416D2-EEB9-4504-84E6-BDF1D50DFF46}" destId="{41245AD8-5906-4EA4-86B8-BB4100174AC4}" srcOrd="0" destOrd="0" presId="urn:microsoft.com/office/officeart/2018/2/layout/IconVerticalSolidList"/>
    <dgm:cxn modelId="{B8497577-7AEE-41D0-936E-26DEA65C70BF}" type="presParOf" srcId="{41245AD8-5906-4EA4-86B8-BB4100174AC4}" destId="{1D96C1BA-9901-4A19-82E7-3C71516513C9}" srcOrd="0" destOrd="0" presId="urn:microsoft.com/office/officeart/2018/2/layout/IconVerticalSolidList"/>
    <dgm:cxn modelId="{2256D80D-E7A3-4BC3-A48A-86BDC4F55F6F}" type="presParOf" srcId="{41245AD8-5906-4EA4-86B8-BB4100174AC4}" destId="{9C1606C6-6DD0-4E6A-9D28-BFEDEB14D208}" srcOrd="1" destOrd="0" presId="urn:microsoft.com/office/officeart/2018/2/layout/IconVerticalSolidList"/>
    <dgm:cxn modelId="{5AEA1523-8A03-4D59-9DAE-7825F3F69CB4}" type="presParOf" srcId="{41245AD8-5906-4EA4-86B8-BB4100174AC4}" destId="{BCB21449-3605-4D56-B027-C11324F35BF0}" srcOrd="2" destOrd="0" presId="urn:microsoft.com/office/officeart/2018/2/layout/IconVerticalSolidList"/>
    <dgm:cxn modelId="{5782AFBB-DDF9-4375-8DBF-DEB3034BC703}" type="presParOf" srcId="{41245AD8-5906-4EA4-86B8-BB4100174AC4}" destId="{802801D2-F70E-4A4C-ADF8-6FEEE7D2D0F9}" srcOrd="3" destOrd="0" presId="urn:microsoft.com/office/officeart/2018/2/layout/IconVerticalSolidList"/>
    <dgm:cxn modelId="{3FC093A2-F774-41BF-951F-8B57E9D18D72}" type="presParOf" srcId="{37F416D2-EEB9-4504-84E6-BDF1D50DFF46}" destId="{B61D40F7-87FD-44B0-9FAD-40CEECB7EE7B}" srcOrd="1" destOrd="0" presId="urn:microsoft.com/office/officeart/2018/2/layout/IconVerticalSolidList"/>
    <dgm:cxn modelId="{61A42B65-2654-40DB-BBD1-F8F83329A743}" type="presParOf" srcId="{37F416D2-EEB9-4504-84E6-BDF1D50DFF46}" destId="{3A2B428E-F8B3-4D66-9957-BEFBE14527BA}" srcOrd="2" destOrd="0" presId="urn:microsoft.com/office/officeart/2018/2/layout/IconVerticalSolidList"/>
    <dgm:cxn modelId="{5286C3E2-85E7-4DC7-853D-19C55458EEF2}" type="presParOf" srcId="{3A2B428E-F8B3-4D66-9957-BEFBE14527BA}" destId="{544B3FE2-9B33-428A-B46C-6913A1F46ECB}" srcOrd="0" destOrd="0" presId="urn:microsoft.com/office/officeart/2018/2/layout/IconVerticalSolidList"/>
    <dgm:cxn modelId="{33A23FC2-D27D-4851-890F-38911063FD7D}" type="presParOf" srcId="{3A2B428E-F8B3-4D66-9957-BEFBE14527BA}" destId="{765FF909-14D4-4BE6-B717-59B664F66A67}" srcOrd="1" destOrd="0" presId="urn:microsoft.com/office/officeart/2018/2/layout/IconVerticalSolidList"/>
    <dgm:cxn modelId="{00F1C618-B5F6-45C1-B9A6-5F571FE1141E}" type="presParOf" srcId="{3A2B428E-F8B3-4D66-9957-BEFBE14527BA}" destId="{5838D985-4800-4078-A6C1-5FFE85036610}" srcOrd="2" destOrd="0" presId="urn:microsoft.com/office/officeart/2018/2/layout/IconVerticalSolidList"/>
    <dgm:cxn modelId="{63342178-2975-4F92-BBEA-08F365B40044}" type="presParOf" srcId="{3A2B428E-F8B3-4D66-9957-BEFBE14527BA}" destId="{EAC7DA9C-FED2-4B6C-8D82-803F2F8BAD58}" srcOrd="3" destOrd="0" presId="urn:microsoft.com/office/officeart/2018/2/layout/IconVerticalSolidList"/>
    <dgm:cxn modelId="{DFD59379-A2F8-4028-B9D4-EDB736936A52}" type="presParOf" srcId="{37F416D2-EEB9-4504-84E6-BDF1D50DFF46}" destId="{3AD8D431-A418-4AF6-B605-E724716B61B3}" srcOrd="3" destOrd="0" presId="urn:microsoft.com/office/officeart/2018/2/layout/IconVerticalSolidList"/>
    <dgm:cxn modelId="{BA0F57DA-651F-4994-B8BE-8C967D2C2F76}" type="presParOf" srcId="{37F416D2-EEB9-4504-84E6-BDF1D50DFF46}" destId="{75192FF7-D9E5-4CCF-ADF3-F12E6C36EA28}" srcOrd="4" destOrd="0" presId="urn:microsoft.com/office/officeart/2018/2/layout/IconVerticalSolidList"/>
    <dgm:cxn modelId="{6F3FFC61-C9C6-47DB-B55B-AFBE17AD1227}" type="presParOf" srcId="{75192FF7-D9E5-4CCF-ADF3-F12E6C36EA28}" destId="{5C2C8D85-4F24-4761-BBE7-57C386BF06A5}" srcOrd="0" destOrd="0" presId="urn:microsoft.com/office/officeart/2018/2/layout/IconVerticalSolidList"/>
    <dgm:cxn modelId="{D2E6DC74-3985-4565-9774-B4FFE6434675}" type="presParOf" srcId="{75192FF7-D9E5-4CCF-ADF3-F12E6C36EA28}" destId="{DEEC600A-43FB-499C-BB48-7A219C1F7EC2}" srcOrd="1" destOrd="0" presId="urn:microsoft.com/office/officeart/2018/2/layout/IconVerticalSolidList"/>
    <dgm:cxn modelId="{F9C25A66-F52E-45F8-84BE-5AEBF6B8A1B0}" type="presParOf" srcId="{75192FF7-D9E5-4CCF-ADF3-F12E6C36EA28}" destId="{F10E2A03-65B1-454E-9AC0-AD38BDF32A05}" srcOrd="2" destOrd="0" presId="urn:microsoft.com/office/officeart/2018/2/layout/IconVerticalSolidList"/>
    <dgm:cxn modelId="{C1A88E4F-FB83-4EB7-ABE4-7B20B33C9DE1}" type="presParOf" srcId="{75192FF7-D9E5-4CCF-ADF3-F12E6C36EA28}" destId="{D1F01D6A-181B-4550-85AD-88CA57DD953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66464B3-4E2A-46E2-BAC3-FE9196906C1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C9B87E8-C707-4163-AA69-D26F1306F9A7}">
      <dgm:prSet custT="1"/>
      <dgm:spPr/>
      <dgm:t>
        <a:bodyPr/>
        <a:lstStyle/>
        <a:p>
          <a:r>
            <a:rPr lang="en-US" sz="2400" dirty="0"/>
            <a:t>A </a:t>
          </a:r>
          <a:r>
            <a:rPr lang="en-US" sz="2400" i="1" dirty="0"/>
            <a:t>planned behavior perspective </a:t>
          </a:r>
          <a:r>
            <a:rPr lang="en-US" sz="2400" dirty="0"/>
            <a:t>may be limiting, inappropriate, and triggering among low-income populations</a:t>
          </a:r>
        </a:p>
      </dgm:t>
    </dgm:pt>
    <dgm:pt modelId="{8A5E2020-D859-48CF-8D2F-DF27ACC61401}" type="parTrans" cxnId="{16A761DE-DC2B-4ADC-9268-BE92337119AD}">
      <dgm:prSet/>
      <dgm:spPr/>
      <dgm:t>
        <a:bodyPr/>
        <a:lstStyle/>
        <a:p>
          <a:endParaRPr lang="en-US"/>
        </a:p>
      </dgm:t>
    </dgm:pt>
    <dgm:pt modelId="{8082B32A-4AFA-4029-9116-0F9562F4508D}" type="sibTrans" cxnId="{16A761DE-DC2B-4ADC-9268-BE92337119AD}">
      <dgm:prSet/>
      <dgm:spPr/>
      <dgm:t>
        <a:bodyPr/>
        <a:lstStyle/>
        <a:p>
          <a:endParaRPr lang="en-US"/>
        </a:p>
      </dgm:t>
    </dgm:pt>
    <dgm:pt modelId="{A0922883-0156-4A2B-B84F-41EB7153504A}">
      <dgm:prSet custT="1"/>
      <dgm:spPr/>
      <dgm:t>
        <a:bodyPr/>
        <a:lstStyle/>
        <a:p>
          <a:r>
            <a:rPr lang="en-US" sz="2400" dirty="0"/>
            <a:t>“Planned pregnancy” has a meaning</a:t>
          </a:r>
        </a:p>
      </dgm:t>
    </dgm:pt>
    <dgm:pt modelId="{287889CF-ADB0-45CC-A461-1725638438B1}" type="parTrans" cxnId="{C86330E3-B1FD-4182-8FB3-D1C5C5FB6C83}">
      <dgm:prSet/>
      <dgm:spPr/>
      <dgm:t>
        <a:bodyPr/>
        <a:lstStyle/>
        <a:p>
          <a:endParaRPr lang="en-US"/>
        </a:p>
      </dgm:t>
    </dgm:pt>
    <dgm:pt modelId="{4A3117BF-6A67-4375-9FA6-3FCBFAB10953}" type="sibTrans" cxnId="{C86330E3-B1FD-4182-8FB3-D1C5C5FB6C83}">
      <dgm:prSet/>
      <dgm:spPr/>
      <dgm:t>
        <a:bodyPr/>
        <a:lstStyle/>
        <a:p>
          <a:endParaRPr lang="en-US"/>
        </a:p>
      </dgm:t>
    </dgm:pt>
    <dgm:pt modelId="{6B74A34B-9AAF-4317-8721-1B96097243CB}">
      <dgm:prSet custT="1"/>
      <dgm:spPr/>
      <dgm:t>
        <a:bodyPr/>
        <a:lstStyle/>
        <a:p>
          <a:r>
            <a:rPr lang="en-US" sz="2400" dirty="0"/>
            <a:t>Many people express happiness with a pregnancy, regardless of their intention </a:t>
          </a:r>
        </a:p>
      </dgm:t>
    </dgm:pt>
    <dgm:pt modelId="{41A15873-BFAB-499C-A6C6-E530F510A51A}" type="parTrans" cxnId="{62911A2B-2199-4215-9009-C98C8419ED36}">
      <dgm:prSet/>
      <dgm:spPr/>
      <dgm:t>
        <a:bodyPr/>
        <a:lstStyle/>
        <a:p>
          <a:endParaRPr lang="en-US"/>
        </a:p>
      </dgm:t>
    </dgm:pt>
    <dgm:pt modelId="{992C78A2-C36C-4ECB-B9C0-E569AA8A2075}" type="sibTrans" cxnId="{62911A2B-2199-4215-9009-C98C8419ED36}">
      <dgm:prSet/>
      <dgm:spPr/>
      <dgm:t>
        <a:bodyPr/>
        <a:lstStyle/>
        <a:p>
          <a:endParaRPr lang="en-US"/>
        </a:p>
      </dgm:t>
    </dgm:pt>
    <dgm:pt modelId="{5AB017C8-DF50-4453-A2C7-BD382D5F6DFE}">
      <dgm:prSet custT="1"/>
      <dgm:spPr/>
      <dgm:t>
        <a:bodyPr/>
        <a:lstStyle/>
        <a:p>
          <a:r>
            <a:rPr lang="en-US" sz="2400" dirty="0"/>
            <a:t>A pregnancy doesn’t need to be planned to be healthy </a:t>
          </a:r>
        </a:p>
      </dgm:t>
    </dgm:pt>
    <dgm:pt modelId="{D4FAC661-6B81-42C3-AF0B-46D40135F379}" type="parTrans" cxnId="{F372CFAA-7688-4D38-9724-7F0313275DB7}">
      <dgm:prSet/>
      <dgm:spPr/>
      <dgm:t>
        <a:bodyPr/>
        <a:lstStyle/>
        <a:p>
          <a:endParaRPr lang="en-US"/>
        </a:p>
      </dgm:t>
    </dgm:pt>
    <dgm:pt modelId="{EEBEED20-8BD6-4029-B9D5-39BA83A3BA9C}" type="sibTrans" cxnId="{F372CFAA-7688-4D38-9724-7F0313275DB7}">
      <dgm:prSet/>
      <dgm:spPr/>
      <dgm:t>
        <a:bodyPr/>
        <a:lstStyle/>
        <a:p>
          <a:endParaRPr lang="en-US"/>
        </a:p>
      </dgm:t>
    </dgm:pt>
    <dgm:pt modelId="{CC74F242-EC21-4B3F-8D54-F0D01A4B40A5}">
      <dgm:prSet custT="1"/>
      <dgm:spPr/>
      <dgm:t>
        <a:bodyPr/>
        <a:lstStyle/>
        <a:p>
          <a:r>
            <a:rPr lang="en-US" sz="2400" dirty="0"/>
            <a:t>The goal is to have pre-pregnancy care be relevant</a:t>
          </a:r>
        </a:p>
      </dgm:t>
    </dgm:pt>
    <dgm:pt modelId="{FAF39A19-E0B8-4550-968C-D123D30554FF}" type="parTrans" cxnId="{9D39D656-C606-4879-8B82-9DDDEDFFC689}">
      <dgm:prSet/>
      <dgm:spPr/>
      <dgm:t>
        <a:bodyPr/>
        <a:lstStyle/>
        <a:p>
          <a:endParaRPr lang="en-US"/>
        </a:p>
      </dgm:t>
    </dgm:pt>
    <dgm:pt modelId="{D0ECB584-4115-4B76-A9BE-27C21C1B3E7F}" type="sibTrans" cxnId="{9D39D656-C606-4879-8B82-9DDDEDFFC689}">
      <dgm:prSet/>
      <dgm:spPr/>
      <dgm:t>
        <a:bodyPr/>
        <a:lstStyle/>
        <a:p>
          <a:endParaRPr lang="en-US"/>
        </a:p>
      </dgm:t>
    </dgm:pt>
    <dgm:pt modelId="{92B4A87F-97C7-47BE-B920-53053F0648DB}" type="pres">
      <dgm:prSet presAssocID="{866464B3-4E2A-46E2-BAC3-FE9196906C1B}" presName="linear" presStyleCnt="0">
        <dgm:presLayoutVars>
          <dgm:animLvl val="lvl"/>
          <dgm:resizeHandles val="exact"/>
        </dgm:presLayoutVars>
      </dgm:prSet>
      <dgm:spPr/>
    </dgm:pt>
    <dgm:pt modelId="{00A2D093-C86E-453C-90B9-AB71DFB38E6A}" type="pres">
      <dgm:prSet presAssocID="{4C9B87E8-C707-4163-AA69-D26F1306F9A7}" presName="parentText" presStyleLbl="node1" presStyleIdx="0" presStyleCnt="5">
        <dgm:presLayoutVars>
          <dgm:chMax val="0"/>
          <dgm:bulletEnabled val="1"/>
        </dgm:presLayoutVars>
      </dgm:prSet>
      <dgm:spPr/>
    </dgm:pt>
    <dgm:pt modelId="{A17E45EA-CCDB-4ABA-9E3F-D0ED4BC7C6AF}" type="pres">
      <dgm:prSet presAssocID="{8082B32A-4AFA-4029-9116-0F9562F4508D}" presName="spacer" presStyleCnt="0"/>
      <dgm:spPr/>
    </dgm:pt>
    <dgm:pt modelId="{387FC541-F793-4755-9B92-7E05F90297EA}" type="pres">
      <dgm:prSet presAssocID="{A0922883-0156-4A2B-B84F-41EB7153504A}" presName="parentText" presStyleLbl="node1" presStyleIdx="1" presStyleCnt="5">
        <dgm:presLayoutVars>
          <dgm:chMax val="0"/>
          <dgm:bulletEnabled val="1"/>
        </dgm:presLayoutVars>
      </dgm:prSet>
      <dgm:spPr/>
    </dgm:pt>
    <dgm:pt modelId="{311CBFED-DE98-401C-B86D-F8DFBF41AF50}" type="pres">
      <dgm:prSet presAssocID="{4A3117BF-6A67-4375-9FA6-3FCBFAB10953}" presName="spacer" presStyleCnt="0"/>
      <dgm:spPr/>
    </dgm:pt>
    <dgm:pt modelId="{EBD3CC1B-664C-4473-9AE3-86C5CBADD873}" type="pres">
      <dgm:prSet presAssocID="{6B74A34B-9AAF-4317-8721-1B96097243CB}" presName="parentText" presStyleLbl="node1" presStyleIdx="2" presStyleCnt="5">
        <dgm:presLayoutVars>
          <dgm:chMax val="0"/>
          <dgm:bulletEnabled val="1"/>
        </dgm:presLayoutVars>
      </dgm:prSet>
      <dgm:spPr/>
    </dgm:pt>
    <dgm:pt modelId="{1F846295-BEDB-4E77-8ACA-2F7FF152CFCE}" type="pres">
      <dgm:prSet presAssocID="{992C78A2-C36C-4ECB-B9C0-E569AA8A2075}" presName="spacer" presStyleCnt="0"/>
      <dgm:spPr/>
    </dgm:pt>
    <dgm:pt modelId="{F60F540F-6651-4CB0-8930-C392A58FDF87}" type="pres">
      <dgm:prSet presAssocID="{5AB017C8-DF50-4453-A2C7-BD382D5F6DFE}" presName="parentText" presStyleLbl="node1" presStyleIdx="3" presStyleCnt="5">
        <dgm:presLayoutVars>
          <dgm:chMax val="0"/>
          <dgm:bulletEnabled val="1"/>
        </dgm:presLayoutVars>
      </dgm:prSet>
      <dgm:spPr/>
    </dgm:pt>
    <dgm:pt modelId="{1F0F81B8-260A-4E3D-8BB5-554E5E84322A}" type="pres">
      <dgm:prSet presAssocID="{EEBEED20-8BD6-4029-B9D5-39BA83A3BA9C}" presName="spacer" presStyleCnt="0"/>
      <dgm:spPr/>
    </dgm:pt>
    <dgm:pt modelId="{EAFFD785-E223-4CD4-8007-AC021612E457}" type="pres">
      <dgm:prSet presAssocID="{CC74F242-EC21-4B3F-8D54-F0D01A4B40A5}" presName="parentText" presStyleLbl="node1" presStyleIdx="4" presStyleCnt="5">
        <dgm:presLayoutVars>
          <dgm:chMax val="0"/>
          <dgm:bulletEnabled val="1"/>
        </dgm:presLayoutVars>
      </dgm:prSet>
      <dgm:spPr/>
    </dgm:pt>
  </dgm:ptLst>
  <dgm:cxnLst>
    <dgm:cxn modelId="{02E0210F-C42B-4B6B-BFFE-0BAF79BD9BEF}" type="presOf" srcId="{4C9B87E8-C707-4163-AA69-D26F1306F9A7}" destId="{00A2D093-C86E-453C-90B9-AB71DFB38E6A}" srcOrd="0" destOrd="0" presId="urn:microsoft.com/office/officeart/2005/8/layout/vList2"/>
    <dgm:cxn modelId="{EAF1D712-C512-485C-B567-73EE865D2D31}" type="presOf" srcId="{866464B3-4E2A-46E2-BAC3-FE9196906C1B}" destId="{92B4A87F-97C7-47BE-B920-53053F0648DB}" srcOrd="0" destOrd="0" presId="urn:microsoft.com/office/officeart/2005/8/layout/vList2"/>
    <dgm:cxn modelId="{62911A2B-2199-4215-9009-C98C8419ED36}" srcId="{866464B3-4E2A-46E2-BAC3-FE9196906C1B}" destId="{6B74A34B-9AAF-4317-8721-1B96097243CB}" srcOrd="2" destOrd="0" parTransId="{41A15873-BFAB-499C-A6C6-E530F510A51A}" sibTransId="{992C78A2-C36C-4ECB-B9C0-E569AA8A2075}"/>
    <dgm:cxn modelId="{2A456047-A9B9-4766-8E85-1492F44155A8}" type="presOf" srcId="{6B74A34B-9AAF-4317-8721-1B96097243CB}" destId="{EBD3CC1B-664C-4473-9AE3-86C5CBADD873}" srcOrd="0" destOrd="0" presId="urn:microsoft.com/office/officeart/2005/8/layout/vList2"/>
    <dgm:cxn modelId="{480BEB49-E43D-4547-98A1-921C30B00702}" type="presOf" srcId="{5AB017C8-DF50-4453-A2C7-BD382D5F6DFE}" destId="{F60F540F-6651-4CB0-8930-C392A58FDF87}" srcOrd="0" destOrd="0" presId="urn:microsoft.com/office/officeart/2005/8/layout/vList2"/>
    <dgm:cxn modelId="{9D39D656-C606-4879-8B82-9DDDEDFFC689}" srcId="{866464B3-4E2A-46E2-BAC3-FE9196906C1B}" destId="{CC74F242-EC21-4B3F-8D54-F0D01A4B40A5}" srcOrd="4" destOrd="0" parTransId="{FAF39A19-E0B8-4550-968C-D123D30554FF}" sibTransId="{D0ECB584-4115-4B76-A9BE-27C21C1B3E7F}"/>
    <dgm:cxn modelId="{1DB6EFA0-0E5C-4A67-905D-D85CC27DC374}" type="presOf" srcId="{CC74F242-EC21-4B3F-8D54-F0D01A4B40A5}" destId="{EAFFD785-E223-4CD4-8007-AC021612E457}" srcOrd="0" destOrd="0" presId="urn:microsoft.com/office/officeart/2005/8/layout/vList2"/>
    <dgm:cxn modelId="{F372CFAA-7688-4D38-9724-7F0313275DB7}" srcId="{866464B3-4E2A-46E2-BAC3-FE9196906C1B}" destId="{5AB017C8-DF50-4453-A2C7-BD382D5F6DFE}" srcOrd="3" destOrd="0" parTransId="{D4FAC661-6B81-42C3-AF0B-46D40135F379}" sibTransId="{EEBEED20-8BD6-4029-B9D5-39BA83A3BA9C}"/>
    <dgm:cxn modelId="{16A761DE-DC2B-4ADC-9268-BE92337119AD}" srcId="{866464B3-4E2A-46E2-BAC3-FE9196906C1B}" destId="{4C9B87E8-C707-4163-AA69-D26F1306F9A7}" srcOrd="0" destOrd="0" parTransId="{8A5E2020-D859-48CF-8D2F-DF27ACC61401}" sibTransId="{8082B32A-4AFA-4029-9116-0F9562F4508D}"/>
    <dgm:cxn modelId="{0094AEDE-F1CE-425B-B1C5-7D7E1D27D027}" type="presOf" srcId="{A0922883-0156-4A2B-B84F-41EB7153504A}" destId="{387FC541-F793-4755-9B92-7E05F90297EA}" srcOrd="0" destOrd="0" presId="urn:microsoft.com/office/officeart/2005/8/layout/vList2"/>
    <dgm:cxn modelId="{C86330E3-B1FD-4182-8FB3-D1C5C5FB6C83}" srcId="{866464B3-4E2A-46E2-BAC3-FE9196906C1B}" destId="{A0922883-0156-4A2B-B84F-41EB7153504A}" srcOrd="1" destOrd="0" parTransId="{287889CF-ADB0-45CC-A461-1725638438B1}" sibTransId="{4A3117BF-6A67-4375-9FA6-3FCBFAB10953}"/>
    <dgm:cxn modelId="{7BEB5FCE-EDA5-4C22-B852-C5D20BF23E38}" type="presParOf" srcId="{92B4A87F-97C7-47BE-B920-53053F0648DB}" destId="{00A2D093-C86E-453C-90B9-AB71DFB38E6A}" srcOrd="0" destOrd="0" presId="urn:microsoft.com/office/officeart/2005/8/layout/vList2"/>
    <dgm:cxn modelId="{89526E12-9BED-4F71-86FB-2D7EB8363343}" type="presParOf" srcId="{92B4A87F-97C7-47BE-B920-53053F0648DB}" destId="{A17E45EA-CCDB-4ABA-9E3F-D0ED4BC7C6AF}" srcOrd="1" destOrd="0" presId="urn:microsoft.com/office/officeart/2005/8/layout/vList2"/>
    <dgm:cxn modelId="{43D0E66B-D3A7-4726-845B-5B409F1CB0B9}" type="presParOf" srcId="{92B4A87F-97C7-47BE-B920-53053F0648DB}" destId="{387FC541-F793-4755-9B92-7E05F90297EA}" srcOrd="2" destOrd="0" presId="urn:microsoft.com/office/officeart/2005/8/layout/vList2"/>
    <dgm:cxn modelId="{3206A64E-1A93-46F2-A2E1-3255506FF558}" type="presParOf" srcId="{92B4A87F-97C7-47BE-B920-53053F0648DB}" destId="{311CBFED-DE98-401C-B86D-F8DFBF41AF50}" srcOrd="3" destOrd="0" presId="urn:microsoft.com/office/officeart/2005/8/layout/vList2"/>
    <dgm:cxn modelId="{8A81E78D-A1B5-4849-932B-7EEB41AEDDFD}" type="presParOf" srcId="{92B4A87F-97C7-47BE-B920-53053F0648DB}" destId="{EBD3CC1B-664C-4473-9AE3-86C5CBADD873}" srcOrd="4" destOrd="0" presId="urn:microsoft.com/office/officeart/2005/8/layout/vList2"/>
    <dgm:cxn modelId="{64CAEBE3-7531-482B-AE3F-A89F66A7EF14}" type="presParOf" srcId="{92B4A87F-97C7-47BE-B920-53053F0648DB}" destId="{1F846295-BEDB-4E77-8ACA-2F7FF152CFCE}" srcOrd="5" destOrd="0" presId="urn:microsoft.com/office/officeart/2005/8/layout/vList2"/>
    <dgm:cxn modelId="{B596FA04-BC8C-41E7-8091-22D1A725ABDC}" type="presParOf" srcId="{92B4A87F-97C7-47BE-B920-53053F0648DB}" destId="{F60F540F-6651-4CB0-8930-C392A58FDF87}" srcOrd="6" destOrd="0" presId="urn:microsoft.com/office/officeart/2005/8/layout/vList2"/>
    <dgm:cxn modelId="{F874CBD7-9064-47B8-9272-0489434A52C2}" type="presParOf" srcId="{92B4A87F-97C7-47BE-B920-53053F0648DB}" destId="{1F0F81B8-260A-4E3D-8BB5-554E5E84322A}" srcOrd="7" destOrd="0" presId="urn:microsoft.com/office/officeart/2005/8/layout/vList2"/>
    <dgm:cxn modelId="{13153149-DC8E-463D-8019-449806F74F60}" type="presParOf" srcId="{92B4A87F-97C7-47BE-B920-53053F0648DB}" destId="{EAFFD785-E223-4CD4-8007-AC021612E45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249CF5-4610-4258-80B1-F0D001710CB7}"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FEFAABF5-3F51-457E-B445-0C056FA5FFC7}">
      <dgm:prSet/>
      <dgm:spPr/>
      <dgm:t>
        <a:bodyPr/>
        <a:lstStyle/>
        <a:p>
          <a:r>
            <a:rPr lang="en-US"/>
            <a:t>Do you think you might like to have more children at some point?</a:t>
          </a:r>
        </a:p>
      </dgm:t>
    </dgm:pt>
    <dgm:pt modelId="{BF51426F-40EE-412A-8D2C-668D42500006}" type="parTrans" cxnId="{A381E1E2-2DD6-4801-B6B1-4497CC1095E5}">
      <dgm:prSet/>
      <dgm:spPr/>
      <dgm:t>
        <a:bodyPr/>
        <a:lstStyle/>
        <a:p>
          <a:endParaRPr lang="en-US"/>
        </a:p>
      </dgm:t>
    </dgm:pt>
    <dgm:pt modelId="{388B0DDD-23CA-42A8-BE3E-CBA62AD62ED3}" type="sibTrans" cxnId="{A381E1E2-2DD6-4801-B6B1-4497CC1095E5}">
      <dgm:prSet/>
      <dgm:spPr/>
      <dgm:t>
        <a:bodyPr/>
        <a:lstStyle/>
        <a:p>
          <a:endParaRPr lang="en-US"/>
        </a:p>
      </dgm:t>
    </dgm:pt>
    <dgm:pt modelId="{0E83AEFF-E2A5-4F68-9BD7-B2D9E9E69073}">
      <dgm:prSet/>
      <dgm:spPr/>
      <dgm:t>
        <a:bodyPr/>
        <a:lstStyle/>
        <a:p>
          <a:r>
            <a:rPr lang="en-US"/>
            <a:t>“Yes, we’ve been trying for a while actually.”</a:t>
          </a:r>
        </a:p>
      </dgm:t>
    </dgm:pt>
    <dgm:pt modelId="{B2AFA010-2C34-4643-8EBE-E71F41361344}" type="parTrans" cxnId="{6C503F45-E123-4032-8435-F81BC2D1E67D}">
      <dgm:prSet/>
      <dgm:spPr/>
      <dgm:t>
        <a:bodyPr/>
        <a:lstStyle/>
        <a:p>
          <a:endParaRPr lang="en-US"/>
        </a:p>
      </dgm:t>
    </dgm:pt>
    <dgm:pt modelId="{04A1B3DC-F8DD-4FAA-AA89-F349C40CAA8E}" type="sibTrans" cxnId="{6C503F45-E123-4032-8435-F81BC2D1E67D}">
      <dgm:prSet/>
      <dgm:spPr/>
      <dgm:t>
        <a:bodyPr/>
        <a:lstStyle/>
        <a:p>
          <a:endParaRPr lang="en-US"/>
        </a:p>
      </dgm:t>
    </dgm:pt>
    <dgm:pt modelId="{42694DC3-7A74-419A-A8C3-7DFDC1EAAF2A}">
      <dgm:prSet/>
      <dgm:spPr/>
      <dgm:t>
        <a:bodyPr/>
        <a:lstStyle/>
        <a:p>
          <a:r>
            <a:rPr lang="en-US" dirty="0">
              <a:solidFill>
                <a:schemeClr val="bg1"/>
              </a:solidFill>
            </a:rPr>
            <a:t>“I’m available to answer any questions you may have about pregnancy.” </a:t>
          </a:r>
        </a:p>
      </dgm:t>
    </dgm:pt>
    <dgm:pt modelId="{2A048E7A-C22A-43A5-9376-C7B642162FFF}" type="parTrans" cxnId="{950D8397-6850-45D9-A46D-4C7E5364E3B2}">
      <dgm:prSet/>
      <dgm:spPr/>
      <dgm:t>
        <a:bodyPr/>
        <a:lstStyle/>
        <a:p>
          <a:endParaRPr lang="en-US"/>
        </a:p>
      </dgm:t>
    </dgm:pt>
    <dgm:pt modelId="{BF8B03FD-02A4-4316-8C4E-B04B5AE01FF9}" type="sibTrans" cxnId="{950D8397-6850-45D9-A46D-4C7E5364E3B2}">
      <dgm:prSet/>
      <dgm:spPr/>
      <dgm:t>
        <a:bodyPr/>
        <a:lstStyle/>
        <a:p>
          <a:endParaRPr lang="en-US"/>
        </a:p>
      </dgm:t>
    </dgm:pt>
    <dgm:pt modelId="{2CAB886C-5429-4048-A178-7124D629CBB6}" type="pres">
      <dgm:prSet presAssocID="{F6249CF5-4610-4258-80B1-F0D001710CB7}" presName="Name0" presStyleCnt="0">
        <dgm:presLayoutVars>
          <dgm:dir/>
          <dgm:animLvl val="lvl"/>
          <dgm:resizeHandles val="exact"/>
        </dgm:presLayoutVars>
      </dgm:prSet>
      <dgm:spPr/>
    </dgm:pt>
    <dgm:pt modelId="{9174AD36-12B0-4C9E-9A2D-BEB7B141E176}" type="pres">
      <dgm:prSet presAssocID="{42694DC3-7A74-419A-A8C3-7DFDC1EAAF2A}" presName="boxAndChildren" presStyleCnt="0"/>
      <dgm:spPr/>
    </dgm:pt>
    <dgm:pt modelId="{E0167D6A-3201-475C-B6C2-BDC49495C06E}" type="pres">
      <dgm:prSet presAssocID="{42694DC3-7A74-419A-A8C3-7DFDC1EAAF2A}" presName="parentTextBox" presStyleLbl="node1" presStyleIdx="0" presStyleCnt="3"/>
      <dgm:spPr/>
    </dgm:pt>
    <dgm:pt modelId="{25CC9B11-646A-42E2-AC1E-AAB4C7D53A4F}" type="pres">
      <dgm:prSet presAssocID="{04A1B3DC-F8DD-4FAA-AA89-F349C40CAA8E}" presName="sp" presStyleCnt="0"/>
      <dgm:spPr/>
    </dgm:pt>
    <dgm:pt modelId="{BF15B23F-85EC-40D6-9507-00CA600DC83D}" type="pres">
      <dgm:prSet presAssocID="{0E83AEFF-E2A5-4F68-9BD7-B2D9E9E69073}" presName="arrowAndChildren" presStyleCnt="0"/>
      <dgm:spPr/>
    </dgm:pt>
    <dgm:pt modelId="{98264114-84EC-41DE-B82C-BF71A39DF28A}" type="pres">
      <dgm:prSet presAssocID="{0E83AEFF-E2A5-4F68-9BD7-B2D9E9E69073}" presName="parentTextArrow" presStyleLbl="node1" presStyleIdx="1" presStyleCnt="3"/>
      <dgm:spPr/>
    </dgm:pt>
    <dgm:pt modelId="{4065B10A-B1A4-4DE1-B4AC-404E862D6B4A}" type="pres">
      <dgm:prSet presAssocID="{388B0DDD-23CA-42A8-BE3E-CBA62AD62ED3}" presName="sp" presStyleCnt="0"/>
      <dgm:spPr/>
    </dgm:pt>
    <dgm:pt modelId="{08F86B52-13C9-4844-9370-1F6950EF4F05}" type="pres">
      <dgm:prSet presAssocID="{FEFAABF5-3F51-457E-B445-0C056FA5FFC7}" presName="arrowAndChildren" presStyleCnt="0"/>
      <dgm:spPr/>
    </dgm:pt>
    <dgm:pt modelId="{20D9890C-EF3F-4258-95AC-08DD2C010884}" type="pres">
      <dgm:prSet presAssocID="{FEFAABF5-3F51-457E-B445-0C056FA5FFC7}" presName="parentTextArrow" presStyleLbl="node1" presStyleIdx="2" presStyleCnt="3"/>
      <dgm:spPr/>
    </dgm:pt>
  </dgm:ptLst>
  <dgm:cxnLst>
    <dgm:cxn modelId="{6C503F45-E123-4032-8435-F81BC2D1E67D}" srcId="{F6249CF5-4610-4258-80B1-F0D001710CB7}" destId="{0E83AEFF-E2A5-4F68-9BD7-B2D9E9E69073}" srcOrd="1" destOrd="0" parTransId="{B2AFA010-2C34-4643-8EBE-E71F41361344}" sibTransId="{04A1B3DC-F8DD-4FAA-AA89-F349C40CAA8E}"/>
    <dgm:cxn modelId="{DF6B1069-8AAC-40D8-BE88-3DD27912970C}" type="presOf" srcId="{0E83AEFF-E2A5-4F68-9BD7-B2D9E9E69073}" destId="{98264114-84EC-41DE-B82C-BF71A39DF28A}" srcOrd="0" destOrd="0" presId="urn:microsoft.com/office/officeart/2005/8/layout/process4"/>
    <dgm:cxn modelId="{950D8397-6850-45D9-A46D-4C7E5364E3B2}" srcId="{F6249CF5-4610-4258-80B1-F0D001710CB7}" destId="{42694DC3-7A74-419A-A8C3-7DFDC1EAAF2A}" srcOrd="2" destOrd="0" parTransId="{2A048E7A-C22A-43A5-9376-C7B642162FFF}" sibTransId="{BF8B03FD-02A4-4316-8C4E-B04B5AE01FF9}"/>
    <dgm:cxn modelId="{45B111DE-A9FD-49DD-A2A4-A4F10088C7F0}" type="presOf" srcId="{42694DC3-7A74-419A-A8C3-7DFDC1EAAF2A}" destId="{E0167D6A-3201-475C-B6C2-BDC49495C06E}" srcOrd="0" destOrd="0" presId="urn:microsoft.com/office/officeart/2005/8/layout/process4"/>
    <dgm:cxn modelId="{A381E1E2-2DD6-4801-B6B1-4497CC1095E5}" srcId="{F6249CF5-4610-4258-80B1-F0D001710CB7}" destId="{FEFAABF5-3F51-457E-B445-0C056FA5FFC7}" srcOrd="0" destOrd="0" parTransId="{BF51426F-40EE-412A-8D2C-668D42500006}" sibTransId="{388B0DDD-23CA-42A8-BE3E-CBA62AD62ED3}"/>
    <dgm:cxn modelId="{D1A3FFE9-A013-400D-AF51-95B9317FAFB0}" type="presOf" srcId="{FEFAABF5-3F51-457E-B445-0C056FA5FFC7}" destId="{20D9890C-EF3F-4258-95AC-08DD2C010884}" srcOrd="0" destOrd="0" presId="urn:microsoft.com/office/officeart/2005/8/layout/process4"/>
    <dgm:cxn modelId="{CEC8B6F0-E965-4ACD-950F-ED60471D69E2}" type="presOf" srcId="{F6249CF5-4610-4258-80B1-F0D001710CB7}" destId="{2CAB886C-5429-4048-A178-7124D629CBB6}" srcOrd="0" destOrd="0" presId="urn:microsoft.com/office/officeart/2005/8/layout/process4"/>
    <dgm:cxn modelId="{B23ECEDE-C884-4C0C-AA07-E473BB0C001C}" type="presParOf" srcId="{2CAB886C-5429-4048-A178-7124D629CBB6}" destId="{9174AD36-12B0-4C9E-9A2D-BEB7B141E176}" srcOrd="0" destOrd="0" presId="urn:microsoft.com/office/officeart/2005/8/layout/process4"/>
    <dgm:cxn modelId="{8505D827-7D68-4DBC-8FEC-0FF662287B70}" type="presParOf" srcId="{9174AD36-12B0-4C9E-9A2D-BEB7B141E176}" destId="{E0167D6A-3201-475C-B6C2-BDC49495C06E}" srcOrd="0" destOrd="0" presId="urn:microsoft.com/office/officeart/2005/8/layout/process4"/>
    <dgm:cxn modelId="{7126624D-AED1-4202-9549-B907A909B190}" type="presParOf" srcId="{2CAB886C-5429-4048-A178-7124D629CBB6}" destId="{25CC9B11-646A-42E2-AC1E-AAB4C7D53A4F}" srcOrd="1" destOrd="0" presId="urn:microsoft.com/office/officeart/2005/8/layout/process4"/>
    <dgm:cxn modelId="{A4F37ED1-CA69-42A3-AD30-1AB69DEFED7C}" type="presParOf" srcId="{2CAB886C-5429-4048-A178-7124D629CBB6}" destId="{BF15B23F-85EC-40D6-9507-00CA600DC83D}" srcOrd="2" destOrd="0" presId="urn:microsoft.com/office/officeart/2005/8/layout/process4"/>
    <dgm:cxn modelId="{03ADA3DB-8E86-4733-B664-A6CAA340DC25}" type="presParOf" srcId="{BF15B23F-85EC-40D6-9507-00CA600DC83D}" destId="{98264114-84EC-41DE-B82C-BF71A39DF28A}" srcOrd="0" destOrd="0" presId="urn:microsoft.com/office/officeart/2005/8/layout/process4"/>
    <dgm:cxn modelId="{1185B757-0533-4F13-9DD9-30564609F7A9}" type="presParOf" srcId="{2CAB886C-5429-4048-A178-7124D629CBB6}" destId="{4065B10A-B1A4-4DE1-B4AC-404E862D6B4A}" srcOrd="3" destOrd="0" presId="urn:microsoft.com/office/officeart/2005/8/layout/process4"/>
    <dgm:cxn modelId="{509874EC-DD87-495D-ABA5-9840A5DC9A79}" type="presParOf" srcId="{2CAB886C-5429-4048-A178-7124D629CBB6}" destId="{08F86B52-13C9-4844-9370-1F6950EF4F05}" srcOrd="4" destOrd="0" presId="urn:microsoft.com/office/officeart/2005/8/layout/process4"/>
    <dgm:cxn modelId="{AF866285-6559-4CEF-B57B-4B5B24C57B40}" type="presParOf" srcId="{08F86B52-13C9-4844-9370-1F6950EF4F05}" destId="{20D9890C-EF3F-4258-95AC-08DD2C01088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EC3A3C-D139-4E77-98B1-7BA998A4A0E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E225088-0E9A-4965-823E-FCEDC9656FD5}">
      <dgm:prSet/>
      <dgm:spPr/>
      <dgm:t>
        <a:bodyPr/>
        <a:lstStyle/>
        <a:p>
          <a:pPr>
            <a:defRPr cap="all"/>
          </a:pPr>
          <a:endParaRPr lang="en-US" dirty="0"/>
        </a:p>
      </dgm:t>
    </dgm:pt>
    <dgm:pt modelId="{B33AB070-070C-4F24-9A09-D45FF0F680BA}" type="parTrans" cxnId="{C665960C-1771-41B8-A4A0-E123F8438B7B}">
      <dgm:prSet/>
      <dgm:spPr/>
      <dgm:t>
        <a:bodyPr/>
        <a:lstStyle/>
        <a:p>
          <a:endParaRPr lang="en-US"/>
        </a:p>
      </dgm:t>
    </dgm:pt>
    <dgm:pt modelId="{27004B97-1DB1-48DE-A60A-A6F2A3E01E03}" type="sibTrans" cxnId="{C665960C-1771-41B8-A4A0-E123F8438B7B}">
      <dgm:prSet/>
      <dgm:spPr/>
      <dgm:t>
        <a:bodyPr/>
        <a:lstStyle/>
        <a:p>
          <a:endParaRPr lang="en-US"/>
        </a:p>
      </dgm:t>
    </dgm:pt>
    <dgm:pt modelId="{71A11DF0-6194-4140-95E3-E45E875779BF}">
      <dgm:prSet/>
      <dgm:spPr/>
      <dgm:t>
        <a:bodyPr/>
        <a:lstStyle/>
        <a:p>
          <a:pPr>
            <a:defRPr cap="all"/>
          </a:pPr>
          <a:r>
            <a:rPr lang="en-US" dirty="0"/>
            <a:t>“would you like to discuss ways </a:t>
          </a:r>
          <a:r>
            <a:rPr lang="en-US" b="1" dirty="0"/>
            <a:t>to be prepared </a:t>
          </a:r>
          <a:r>
            <a:rPr lang="en-US" dirty="0"/>
            <a:t>for a healthy pregnancy?” </a:t>
          </a:r>
        </a:p>
      </dgm:t>
    </dgm:pt>
    <dgm:pt modelId="{47E0354F-F0D1-40F2-A83A-C3D4F046D1C0}" type="sibTrans" cxnId="{167C2DAB-5652-4AD4-B1DF-23C5E7B76E79}">
      <dgm:prSet/>
      <dgm:spPr/>
      <dgm:t>
        <a:bodyPr/>
        <a:lstStyle/>
        <a:p>
          <a:endParaRPr lang="en-US"/>
        </a:p>
      </dgm:t>
    </dgm:pt>
    <dgm:pt modelId="{09E36B14-8188-4FF8-B7E3-9DBFB78517CB}" type="parTrans" cxnId="{167C2DAB-5652-4AD4-B1DF-23C5E7B76E79}">
      <dgm:prSet/>
      <dgm:spPr/>
      <dgm:t>
        <a:bodyPr/>
        <a:lstStyle/>
        <a:p>
          <a:endParaRPr lang="en-US"/>
        </a:p>
      </dgm:t>
    </dgm:pt>
    <dgm:pt modelId="{42BD95A7-65A6-4633-A17E-12FF4BBDB479}" type="pres">
      <dgm:prSet presAssocID="{B5EC3A3C-D139-4E77-98B1-7BA998A4A0E2}" presName="root" presStyleCnt="0">
        <dgm:presLayoutVars>
          <dgm:dir/>
          <dgm:resizeHandles val="exact"/>
        </dgm:presLayoutVars>
      </dgm:prSet>
      <dgm:spPr/>
    </dgm:pt>
    <dgm:pt modelId="{41E5E1D5-B2C8-4196-9B82-4FF37FFC16F4}" type="pres">
      <dgm:prSet presAssocID="{71A11DF0-6194-4140-95E3-E45E875779BF}" presName="compNode" presStyleCnt="0"/>
      <dgm:spPr/>
    </dgm:pt>
    <dgm:pt modelId="{9B3D2EAD-5AA4-4EF1-83C3-046C0AC152E9}" type="pres">
      <dgm:prSet presAssocID="{71A11DF0-6194-4140-95E3-E45E875779BF}" presName="iconBgRect" presStyleLbl="bgShp" presStyleIdx="0" presStyleCnt="2" custScaleX="164377" custScaleY="163464" custLinFactX="100000" custLinFactNeighborX="143159" custLinFactNeighborY="80223"/>
      <dgm:spPr/>
    </dgm:pt>
    <dgm:pt modelId="{6A43A84B-00F7-48DF-A531-195F61AC1EEE}" type="pres">
      <dgm:prSet presAssocID="{71A11DF0-6194-4140-95E3-E45E875779BF}" presName="iconRect" presStyleLbl="node1" presStyleIdx="0" presStyleCnt="2" custScaleX="164377" custScaleY="163464" custLinFactX="200000" custLinFactY="49549" custLinFactNeighborX="223496"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ctor female with solid fill"/>
        </a:ext>
      </dgm:extLst>
    </dgm:pt>
    <dgm:pt modelId="{53C53F30-4235-4E5F-A5B5-D4E0C3F187B9}" type="pres">
      <dgm:prSet presAssocID="{71A11DF0-6194-4140-95E3-E45E875779BF}" presName="spaceRect" presStyleCnt="0"/>
      <dgm:spPr/>
    </dgm:pt>
    <dgm:pt modelId="{F668D38B-BEC7-45D2-9A89-617EE7323E12}" type="pres">
      <dgm:prSet presAssocID="{71A11DF0-6194-4140-95E3-E45E875779BF}" presName="textRect" presStyleLbl="revTx" presStyleIdx="0" presStyleCnt="2" custScaleX="142717" custScaleY="232407" custLinFactX="100000" custLinFactY="-100000" custLinFactNeighborX="175988" custLinFactNeighborY="-179155">
        <dgm:presLayoutVars>
          <dgm:chMax val="1"/>
          <dgm:chPref val="1"/>
        </dgm:presLayoutVars>
      </dgm:prSet>
      <dgm:spPr/>
    </dgm:pt>
    <dgm:pt modelId="{D741EB49-50BC-47F3-8860-F5EE4A5D1C25}" type="pres">
      <dgm:prSet presAssocID="{47E0354F-F0D1-40F2-A83A-C3D4F046D1C0}" presName="sibTrans" presStyleCnt="0"/>
      <dgm:spPr/>
    </dgm:pt>
    <dgm:pt modelId="{24C12665-C2E1-416D-85E1-A3BAAED798CB}" type="pres">
      <dgm:prSet presAssocID="{3E225088-0E9A-4965-823E-FCEDC9656FD5}" presName="compNode" presStyleCnt="0"/>
      <dgm:spPr/>
    </dgm:pt>
    <dgm:pt modelId="{B73D97E8-7AED-49A6-8411-A09DE3597E6F}" type="pres">
      <dgm:prSet presAssocID="{3E225088-0E9A-4965-823E-FCEDC9656FD5}" presName="iconBgRect" presStyleLbl="bgShp" presStyleIdx="1" presStyleCnt="2" custScaleX="163451" custScaleY="164376" custLinFactX="-181558" custLinFactNeighborX="-200000" custLinFactNeighborY="69645"/>
      <dgm:spPr/>
    </dgm:pt>
    <dgm:pt modelId="{9F9A8450-F38B-432C-8E68-710437A8D7E4}" type="pres">
      <dgm:prSet presAssocID="{3E225088-0E9A-4965-823E-FCEDC9656FD5}" presName="iconRect" presStyleLbl="node1" presStyleIdx="1" presStyleCnt="2" custScaleX="152876" custScaleY="164376" custLinFactX="-300000" custLinFactY="4038" custLinFactNeighborX="-365283" custLinFactNeighborY="100000"/>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92B38CFA-64A4-4A2D-9BCA-FFA319B96D82}" type="pres">
      <dgm:prSet presAssocID="{3E225088-0E9A-4965-823E-FCEDC9656FD5}" presName="spaceRect" presStyleCnt="0"/>
      <dgm:spPr/>
    </dgm:pt>
    <dgm:pt modelId="{7D1531D4-5EFF-42F6-A8F2-BF31A5453A36}" type="pres">
      <dgm:prSet presAssocID="{3E225088-0E9A-4965-823E-FCEDC9656FD5}" presName="textRect" presStyleLbl="revTx" presStyleIdx="1" presStyleCnt="2" custScaleX="254882" custScaleY="232407" custLinFactX="-64838" custLinFactNeighborX="-100000" custLinFactNeighborY="48935">
        <dgm:presLayoutVars>
          <dgm:chMax val="1"/>
          <dgm:chPref val="1"/>
        </dgm:presLayoutVars>
      </dgm:prSet>
      <dgm:spPr/>
    </dgm:pt>
  </dgm:ptLst>
  <dgm:cxnLst>
    <dgm:cxn modelId="{C665960C-1771-41B8-A4A0-E123F8438B7B}" srcId="{B5EC3A3C-D139-4E77-98B1-7BA998A4A0E2}" destId="{3E225088-0E9A-4965-823E-FCEDC9656FD5}" srcOrd="1" destOrd="0" parTransId="{B33AB070-070C-4F24-9A09-D45FF0F680BA}" sibTransId="{27004B97-1DB1-48DE-A60A-A6F2A3E01E03}"/>
    <dgm:cxn modelId="{C3C8A56B-5F8B-467C-8B14-8F8CFF7AEAD1}" type="presOf" srcId="{3E225088-0E9A-4965-823E-FCEDC9656FD5}" destId="{7D1531D4-5EFF-42F6-A8F2-BF31A5453A36}" srcOrd="0" destOrd="0" presId="urn:microsoft.com/office/officeart/2018/5/layout/IconCircleLabelList"/>
    <dgm:cxn modelId="{5D955A90-E0D9-4C05-AE3E-069B78F86E1D}" type="presOf" srcId="{71A11DF0-6194-4140-95E3-E45E875779BF}" destId="{F668D38B-BEC7-45D2-9A89-617EE7323E12}" srcOrd="0" destOrd="0" presId="urn:microsoft.com/office/officeart/2018/5/layout/IconCircleLabelList"/>
    <dgm:cxn modelId="{167C2DAB-5652-4AD4-B1DF-23C5E7B76E79}" srcId="{B5EC3A3C-D139-4E77-98B1-7BA998A4A0E2}" destId="{71A11DF0-6194-4140-95E3-E45E875779BF}" srcOrd="0" destOrd="0" parTransId="{09E36B14-8188-4FF8-B7E3-9DBFB78517CB}" sibTransId="{47E0354F-F0D1-40F2-A83A-C3D4F046D1C0}"/>
    <dgm:cxn modelId="{2C25DAB1-5E3B-4346-A013-DC04E2871CC8}" type="presOf" srcId="{B5EC3A3C-D139-4E77-98B1-7BA998A4A0E2}" destId="{42BD95A7-65A6-4633-A17E-12FF4BBDB479}" srcOrd="0" destOrd="0" presId="urn:microsoft.com/office/officeart/2018/5/layout/IconCircleLabelList"/>
    <dgm:cxn modelId="{6AD45376-CD89-4516-A6A7-0A9C544D98E0}" type="presParOf" srcId="{42BD95A7-65A6-4633-A17E-12FF4BBDB479}" destId="{41E5E1D5-B2C8-4196-9B82-4FF37FFC16F4}" srcOrd="0" destOrd="0" presId="urn:microsoft.com/office/officeart/2018/5/layout/IconCircleLabelList"/>
    <dgm:cxn modelId="{571C8BE1-E660-45F3-94A3-FC3A7F40FFAB}" type="presParOf" srcId="{41E5E1D5-B2C8-4196-9B82-4FF37FFC16F4}" destId="{9B3D2EAD-5AA4-4EF1-83C3-046C0AC152E9}" srcOrd="0" destOrd="0" presId="urn:microsoft.com/office/officeart/2018/5/layout/IconCircleLabelList"/>
    <dgm:cxn modelId="{448CEA4B-ABD6-4A28-9D38-893B40F707FB}" type="presParOf" srcId="{41E5E1D5-B2C8-4196-9B82-4FF37FFC16F4}" destId="{6A43A84B-00F7-48DF-A531-195F61AC1EEE}" srcOrd="1" destOrd="0" presId="urn:microsoft.com/office/officeart/2018/5/layout/IconCircleLabelList"/>
    <dgm:cxn modelId="{7C31EF68-49D8-480F-879B-705652A8F4B5}" type="presParOf" srcId="{41E5E1D5-B2C8-4196-9B82-4FF37FFC16F4}" destId="{53C53F30-4235-4E5F-A5B5-D4E0C3F187B9}" srcOrd="2" destOrd="0" presId="urn:microsoft.com/office/officeart/2018/5/layout/IconCircleLabelList"/>
    <dgm:cxn modelId="{F03B1025-7CDD-427A-8165-154EF3D2A1E8}" type="presParOf" srcId="{41E5E1D5-B2C8-4196-9B82-4FF37FFC16F4}" destId="{F668D38B-BEC7-45D2-9A89-617EE7323E12}" srcOrd="3" destOrd="0" presId="urn:microsoft.com/office/officeart/2018/5/layout/IconCircleLabelList"/>
    <dgm:cxn modelId="{126C9A56-D243-42D3-B407-EFB1A6EDA671}" type="presParOf" srcId="{42BD95A7-65A6-4633-A17E-12FF4BBDB479}" destId="{D741EB49-50BC-47F3-8860-F5EE4A5D1C25}" srcOrd="1" destOrd="0" presId="urn:microsoft.com/office/officeart/2018/5/layout/IconCircleLabelList"/>
    <dgm:cxn modelId="{C40FF593-EEC3-4956-8334-64C7CCEA980E}" type="presParOf" srcId="{42BD95A7-65A6-4633-A17E-12FF4BBDB479}" destId="{24C12665-C2E1-416D-85E1-A3BAAED798CB}" srcOrd="2" destOrd="0" presId="urn:microsoft.com/office/officeart/2018/5/layout/IconCircleLabelList"/>
    <dgm:cxn modelId="{2F1C7CF8-E0FD-4760-8DDF-0301C7B646FC}" type="presParOf" srcId="{24C12665-C2E1-416D-85E1-A3BAAED798CB}" destId="{B73D97E8-7AED-49A6-8411-A09DE3597E6F}" srcOrd="0" destOrd="0" presId="urn:microsoft.com/office/officeart/2018/5/layout/IconCircleLabelList"/>
    <dgm:cxn modelId="{11479366-48B2-427F-841F-65C1682E0CD7}" type="presParOf" srcId="{24C12665-C2E1-416D-85E1-A3BAAED798CB}" destId="{9F9A8450-F38B-432C-8E68-710437A8D7E4}" srcOrd="1" destOrd="0" presId="urn:microsoft.com/office/officeart/2018/5/layout/IconCircleLabelList"/>
    <dgm:cxn modelId="{97B0E5A1-C6FA-41A6-A117-6D222B814776}" type="presParOf" srcId="{24C12665-C2E1-416D-85E1-A3BAAED798CB}" destId="{92B38CFA-64A4-4A2D-9BCA-FFA319B96D82}" srcOrd="2" destOrd="0" presId="urn:microsoft.com/office/officeart/2018/5/layout/IconCircleLabelList"/>
    <dgm:cxn modelId="{418403BC-C829-4316-A65E-5A03EB7ADB39}" type="presParOf" srcId="{24C12665-C2E1-416D-85E1-A3BAAED798CB}" destId="{7D1531D4-5EFF-42F6-A8F2-BF31A5453A3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EC3A3C-D139-4E77-98B1-7BA998A4A0E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E225088-0E9A-4965-823E-FCEDC9656FD5}">
      <dgm:prSet/>
      <dgm:spPr/>
      <dgm:t>
        <a:bodyPr/>
        <a:lstStyle/>
        <a:p>
          <a:pPr>
            <a:defRPr cap="all"/>
          </a:pPr>
          <a:endParaRPr lang="en-US" dirty="0"/>
        </a:p>
      </dgm:t>
    </dgm:pt>
    <dgm:pt modelId="{B33AB070-070C-4F24-9A09-D45FF0F680BA}" type="parTrans" cxnId="{C665960C-1771-41B8-A4A0-E123F8438B7B}">
      <dgm:prSet/>
      <dgm:spPr/>
      <dgm:t>
        <a:bodyPr/>
        <a:lstStyle/>
        <a:p>
          <a:endParaRPr lang="en-US"/>
        </a:p>
      </dgm:t>
    </dgm:pt>
    <dgm:pt modelId="{27004B97-1DB1-48DE-A60A-A6F2A3E01E03}" type="sibTrans" cxnId="{C665960C-1771-41B8-A4A0-E123F8438B7B}">
      <dgm:prSet/>
      <dgm:spPr/>
      <dgm:t>
        <a:bodyPr/>
        <a:lstStyle/>
        <a:p>
          <a:endParaRPr lang="en-US"/>
        </a:p>
      </dgm:t>
    </dgm:pt>
    <dgm:pt modelId="{71A11DF0-6194-4140-95E3-E45E875779BF}">
      <dgm:prSet custT="1"/>
      <dgm:spPr/>
      <dgm:t>
        <a:bodyPr/>
        <a:lstStyle/>
        <a:p>
          <a:pPr>
            <a:defRPr cap="all"/>
          </a:pPr>
          <a:endParaRPr lang="en-US" sz="2000" dirty="0"/>
        </a:p>
      </dgm:t>
    </dgm:pt>
    <dgm:pt modelId="{47E0354F-F0D1-40F2-A83A-C3D4F046D1C0}" type="sibTrans" cxnId="{167C2DAB-5652-4AD4-B1DF-23C5E7B76E79}">
      <dgm:prSet/>
      <dgm:spPr/>
      <dgm:t>
        <a:bodyPr/>
        <a:lstStyle/>
        <a:p>
          <a:endParaRPr lang="en-US"/>
        </a:p>
      </dgm:t>
    </dgm:pt>
    <dgm:pt modelId="{09E36B14-8188-4FF8-B7E3-9DBFB78517CB}" type="parTrans" cxnId="{167C2DAB-5652-4AD4-B1DF-23C5E7B76E79}">
      <dgm:prSet/>
      <dgm:spPr/>
      <dgm:t>
        <a:bodyPr/>
        <a:lstStyle/>
        <a:p>
          <a:endParaRPr lang="en-US"/>
        </a:p>
      </dgm:t>
    </dgm:pt>
    <dgm:pt modelId="{42BD95A7-65A6-4633-A17E-12FF4BBDB479}" type="pres">
      <dgm:prSet presAssocID="{B5EC3A3C-D139-4E77-98B1-7BA998A4A0E2}" presName="root" presStyleCnt="0">
        <dgm:presLayoutVars>
          <dgm:dir/>
          <dgm:resizeHandles val="exact"/>
        </dgm:presLayoutVars>
      </dgm:prSet>
      <dgm:spPr/>
    </dgm:pt>
    <dgm:pt modelId="{41E5E1D5-B2C8-4196-9B82-4FF37FFC16F4}" type="pres">
      <dgm:prSet presAssocID="{71A11DF0-6194-4140-95E3-E45E875779BF}" presName="compNode" presStyleCnt="0"/>
      <dgm:spPr/>
    </dgm:pt>
    <dgm:pt modelId="{9B3D2EAD-5AA4-4EF1-83C3-046C0AC152E9}" type="pres">
      <dgm:prSet presAssocID="{71A11DF0-6194-4140-95E3-E45E875779BF}" presName="iconBgRect" presStyleLbl="bgShp" presStyleIdx="0" presStyleCnt="2" custScaleX="164377" custScaleY="163464" custLinFactX="100000" custLinFactNeighborX="143159" custLinFactNeighborY="80223"/>
      <dgm:spPr>
        <a:solidFill>
          <a:schemeClr val="accent1">
            <a:lumMod val="60000"/>
            <a:lumOff val="40000"/>
          </a:schemeClr>
        </a:solidFill>
      </dgm:spPr>
    </dgm:pt>
    <dgm:pt modelId="{6A43A84B-00F7-48DF-A531-195F61AC1EEE}" type="pres">
      <dgm:prSet presAssocID="{71A11DF0-6194-4140-95E3-E45E875779BF}" presName="iconRect" presStyleLbl="node1" presStyleIdx="0" presStyleCnt="2" custScaleX="164377" custScaleY="163464" custLinFactX="200000" custLinFactY="49549" custLinFactNeighborX="223496"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ctor female with solid fill"/>
        </a:ext>
      </dgm:extLst>
    </dgm:pt>
    <dgm:pt modelId="{53C53F30-4235-4E5F-A5B5-D4E0C3F187B9}" type="pres">
      <dgm:prSet presAssocID="{71A11DF0-6194-4140-95E3-E45E875779BF}" presName="spaceRect" presStyleCnt="0"/>
      <dgm:spPr/>
    </dgm:pt>
    <dgm:pt modelId="{F668D38B-BEC7-45D2-9A89-617EE7323E12}" type="pres">
      <dgm:prSet presAssocID="{71A11DF0-6194-4140-95E3-E45E875779BF}" presName="textRect" presStyleLbl="revTx" presStyleIdx="0" presStyleCnt="2" custScaleX="88883" custScaleY="127896" custLinFactX="100000" custLinFactY="-45056" custLinFactNeighborX="189934" custLinFactNeighborY="-100000">
        <dgm:presLayoutVars>
          <dgm:chMax val="1"/>
          <dgm:chPref val="1"/>
        </dgm:presLayoutVars>
      </dgm:prSet>
      <dgm:spPr/>
    </dgm:pt>
    <dgm:pt modelId="{D741EB49-50BC-47F3-8860-F5EE4A5D1C25}" type="pres">
      <dgm:prSet presAssocID="{47E0354F-F0D1-40F2-A83A-C3D4F046D1C0}" presName="sibTrans" presStyleCnt="0"/>
      <dgm:spPr/>
    </dgm:pt>
    <dgm:pt modelId="{24C12665-C2E1-416D-85E1-A3BAAED798CB}" type="pres">
      <dgm:prSet presAssocID="{3E225088-0E9A-4965-823E-FCEDC9656FD5}" presName="compNode" presStyleCnt="0"/>
      <dgm:spPr/>
    </dgm:pt>
    <dgm:pt modelId="{B73D97E8-7AED-49A6-8411-A09DE3597E6F}" type="pres">
      <dgm:prSet presAssocID="{3E225088-0E9A-4965-823E-FCEDC9656FD5}" presName="iconBgRect" presStyleLbl="bgShp" presStyleIdx="1" presStyleCnt="2" custScaleX="163451" custScaleY="164376" custLinFactX="-181558" custLinFactNeighborX="-200000" custLinFactNeighborY="69645"/>
      <dgm:spPr/>
    </dgm:pt>
    <dgm:pt modelId="{9F9A8450-F38B-432C-8E68-710437A8D7E4}" type="pres">
      <dgm:prSet presAssocID="{3E225088-0E9A-4965-823E-FCEDC9656FD5}" presName="iconRect" presStyleLbl="node1" presStyleIdx="1" presStyleCnt="2" custScaleX="152876" custScaleY="164376" custLinFactX="-269045" custLinFactY="16902" custLinFactNeighborX="-300000" custLinFactNeighborY="100000"/>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92B38CFA-64A4-4A2D-9BCA-FFA319B96D82}" type="pres">
      <dgm:prSet presAssocID="{3E225088-0E9A-4965-823E-FCEDC9656FD5}" presName="spaceRect" presStyleCnt="0"/>
      <dgm:spPr/>
    </dgm:pt>
    <dgm:pt modelId="{7D1531D4-5EFF-42F6-A8F2-BF31A5453A36}" type="pres">
      <dgm:prSet presAssocID="{3E225088-0E9A-4965-823E-FCEDC9656FD5}" presName="textRect" presStyleLbl="revTx" presStyleIdx="1" presStyleCnt="2" custScaleX="254882" custScaleY="232407" custLinFactX="-64838" custLinFactNeighborX="-100000" custLinFactNeighborY="48935">
        <dgm:presLayoutVars>
          <dgm:chMax val="1"/>
          <dgm:chPref val="1"/>
        </dgm:presLayoutVars>
      </dgm:prSet>
      <dgm:spPr/>
    </dgm:pt>
  </dgm:ptLst>
  <dgm:cxnLst>
    <dgm:cxn modelId="{C665960C-1771-41B8-A4A0-E123F8438B7B}" srcId="{B5EC3A3C-D139-4E77-98B1-7BA998A4A0E2}" destId="{3E225088-0E9A-4965-823E-FCEDC9656FD5}" srcOrd="1" destOrd="0" parTransId="{B33AB070-070C-4F24-9A09-D45FF0F680BA}" sibTransId="{27004B97-1DB1-48DE-A60A-A6F2A3E01E03}"/>
    <dgm:cxn modelId="{64F4AE5B-AFFC-42A2-BD3F-8E267AC8D376}" type="presOf" srcId="{3E225088-0E9A-4965-823E-FCEDC9656FD5}" destId="{7D1531D4-5EFF-42F6-A8F2-BF31A5453A36}" srcOrd="0" destOrd="0" presId="urn:microsoft.com/office/officeart/2018/5/layout/IconCircleLabelList"/>
    <dgm:cxn modelId="{5A3C719E-D163-47FB-916B-BF5C353E919D}" type="presOf" srcId="{B5EC3A3C-D139-4E77-98B1-7BA998A4A0E2}" destId="{42BD95A7-65A6-4633-A17E-12FF4BBDB479}" srcOrd="0" destOrd="0" presId="urn:microsoft.com/office/officeart/2018/5/layout/IconCircleLabelList"/>
    <dgm:cxn modelId="{167C2DAB-5652-4AD4-B1DF-23C5E7B76E79}" srcId="{B5EC3A3C-D139-4E77-98B1-7BA998A4A0E2}" destId="{71A11DF0-6194-4140-95E3-E45E875779BF}" srcOrd="0" destOrd="0" parTransId="{09E36B14-8188-4FF8-B7E3-9DBFB78517CB}" sibTransId="{47E0354F-F0D1-40F2-A83A-C3D4F046D1C0}"/>
    <dgm:cxn modelId="{90F6CEF4-D0ED-4376-B27E-FE799C21C5EE}" type="presOf" srcId="{71A11DF0-6194-4140-95E3-E45E875779BF}" destId="{F668D38B-BEC7-45D2-9A89-617EE7323E12}" srcOrd="0" destOrd="0" presId="urn:microsoft.com/office/officeart/2018/5/layout/IconCircleLabelList"/>
    <dgm:cxn modelId="{EC64CE8B-5015-4E65-8EA0-AF70B90FD44B}" type="presParOf" srcId="{42BD95A7-65A6-4633-A17E-12FF4BBDB479}" destId="{41E5E1D5-B2C8-4196-9B82-4FF37FFC16F4}" srcOrd="0" destOrd="0" presId="urn:microsoft.com/office/officeart/2018/5/layout/IconCircleLabelList"/>
    <dgm:cxn modelId="{830B14CF-F979-4E8E-96A3-6272AF62DE39}" type="presParOf" srcId="{41E5E1D5-B2C8-4196-9B82-4FF37FFC16F4}" destId="{9B3D2EAD-5AA4-4EF1-83C3-046C0AC152E9}" srcOrd="0" destOrd="0" presId="urn:microsoft.com/office/officeart/2018/5/layout/IconCircleLabelList"/>
    <dgm:cxn modelId="{36028D81-9B90-4BD8-9A76-6452179976C4}" type="presParOf" srcId="{41E5E1D5-B2C8-4196-9B82-4FF37FFC16F4}" destId="{6A43A84B-00F7-48DF-A531-195F61AC1EEE}" srcOrd="1" destOrd="0" presId="urn:microsoft.com/office/officeart/2018/5/layout/IconCircleLabelList"/>
    <dgm:cxn modelId="{CA374266-4B2C-43C7-B3C3-D552B874D215}" type="presParOf" srcId="{41E5E1D5-B2C8-4196-9B82-4FF37FFC16F4}" destId="{53C53F30-4235-4E5F-A5B5-D4E0C3F187B9}" srcOrd="2" destOrd="0" presId="urn:microsoft.com/office/officeart/2018/5/layout/IconCircleLabelList"/>
    <dgm:cxn modelId="{C8A2EB4D-D89F-4453-BABF-39B807288BD9}" type="presParOf" srcId="{41E5E1D5-B2C8-4196-9B82-4FF37FFC16F4}" destId="{F668D38B-BEC7-45D2-9A89-617EE7323E12}" srcOrd="3" destOrd="0" presId="urn:microsoft.com/office/officeart/2018/5/layout/IconCircleLabelList"/>
    <dgm:cxn modelId="{CA249D80-953B-4834-A19A-BF8B207F635F}" type="presParOf" srcId="{42BD95A7-65A6-4633-A17E-12FF4BBDB479}" destId="{D741EB49-50BC-47F3-8860-F5EE4A5D1C25}" srcOrd="1" destOrd="0" presId="urn:microsoft.com/office/officeart/2018/5/layout/IconCircleLabelList"/>
    <dgm:cxn modelId="{5ABAE188-E437-46AE-988B-775547C27769}" type="presParOf" srcId="{42BD95A7-65A6-4633-A17E-12FF4BBDB479}" destId="{24C12665-C2E1-416D-85E1-A3BAAED798CB}" srcOrd="2" destOrd="0" presId="urn:microsoft.com/office/officeart/2018/5/layout/IconCircleLabelList"/>
    <dgm:cxn modelId="{3CCE7008-422A-41D2-8A30-C8C2F1D74231}" type="presParOf" srcId="{24C12665-C2E1-416D-85E1-A3BAAED798CB}" destId="{B73D97E8-7AED-49A6-8411-A09DE3597E6F}" srcOrd="0" destOrd="0" presId="urn:microsoft.com/office/officeart/2018/5/layout/IconCircleLabelList"/>
    <dgm:cxn modelId="{83F92F70-ECBF-4C28-B83A-B2C61C0BD5AC}" type="presParOf" srcId="{24C12665-C2E1-416D-85E1-A3BAAED798CB}" destId="{9F9A8450-F38B-432C-8E68-710437A8D7E4}" srcOrd="1" destOrd="0" presId="urn:microsoft.com/office/officeart/2018/5/layout/IconCircleLabelList"/>
    <dgm:cxn modelId="{4963C149-570E-4D98-82A8-7D846855FFAC}" type="presParOf" srcId="{24C12665-C2E1-416D-85E1-A3BAAED798CB}" destId="{92B38CFA-64A4-4A2D-9BCA-FFA319B96D82}" srcOrd="2" destOrd="0" presId="urn:microsoft.com/office/officeart/2018/5/layout/IconCircleLabelList"/>
    <dgm:cxn modelId="{BE8720C5-F389-45E6-9C61-9C52D249FC3B}" type="presParOf" srcId="{24C12665-C2E1-416D-85E1-A3BAAED798CB}" destId="{7D1531D4-5EFF-42F6-A8F2-BF31A5453A3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FAB656-9925-4C7B-98AD-D17E3CD99D0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2B6348C-BAF8-4DBE-AF96-6D9AD88FDFB5}">
      <dgm:prSet/>
      <dgm:spPr/>
      <dgm:t>
        <a:bodyPr/>
        <a:lstStyle/>
        <a:p>
          <a:r>
            <a:rPr lang="en-US" dirty="0"/>
            <a:t>Use open-ended focused questions</a:t>
          </a:r>
        </a:p>
      </dgm:t>
    </dgm:pt>
    <dgm:pt modelId="{12251DDB-39A0-422F-861F-032FD1246006}" type="parTrans" cxnId="{DA75F3CE-B0BF-402B-AFC0-32AC0EF61B66}">
      <dgm:prSet/>
      <dgm:spPr/>
      <dgm:t>
        <a:bodyPr/>
        <a:lstStyle/>
        <a:p>
          <a:endParaRPr lang="en-US"/>
        </a:p>
      </dgm:t>
    </dgm:pt>
    <dgm:pt modelId="{6D1350AD-E1FE-44BA-BA34-BEB60825EBFE}" type="sibTrans" cxnId="{DA75F3CE-B0BF-402B-AFC0-32AC0EF61B66}">
      <dgm:prSet/>
      <dgm:spPr/>
      <dgm:t>
        <a:bodyPr/>
        <a:lstStyle/>
        <a:p>
          <a:endParaRPr lang="en-US"/>
        </a:p>
      </dgm:t>
    </dgm:pt>
    <dgm:pt modelId="{4DD13C6E-E7EB-40E4-892A-1ACE282ACAFE}">
      <dgm:prSet/>
      <dgm:spPr/>
      <dgm:t>
        <a:bodyPr/>
        <a:lstStyle/>
        <a:p>
          <a:r>
            <a:rPr lang="en-US" dirty="0"/>
            <a:t>Use open ended time-frames— “at some point”</a:t>
          </a:r>
        </a:p>
      </dgm:t>
    </dgm:pt>
    <dgm:pt modelId="{50F8C205-2931-4071-8922-19F05FAC314D}" type="parTrans" cxnId="{97075E93-120C-4E46-B7A4-4736C7E3EB11}">
      <dgm:prSet/>
      <dgm:spPr/>
      <dgm:t>
        <a:bodyPr/>
        <a:lstStyle/>
        <a:p>
          <a:endParaRPr lang="en-US"/>
        </a:p>
      </dgm:t>
    </dgm:pt>
    <dgm:pt modelId="{F9DBCBEA-EAC3-4506-82CD-3DE0E6DB6232}" type="sibTrans" cxnId="{97075E93-120C-4E46-B7A4-4736C7E3EB11}">
      <dgm:prSet/>
      <dgm:spPr/>
      <dgm:t>
        <a:bodyPr/>
        <a:lstStyle/>
        <a:p>
          <a:endParaRPr lang="en-US"/>
        </a:p>
      </dgm:t>
    </dgm:pt>
    <dgm:pt modelId="{5B987600-2F7B-4103-8FCB-9A1EAB66B716}">
      <dgm:prSet/>
      <dgm:spPr/>
      <dgm:t>
        <a:bodyPr/>
        <a:lstStyle/>
        <a:p>
          <a:r>
            <a:rPr lang="en-US" dirty="0"/>
            <a:t>Ask “to you” instead of “for you”</a:t>
          </a:r>
        </a:p>
      </dgm:t>
    </dgm:pt>
    <dgm:pt modelId="{350BEA95-D702-48C3-95B9-8C4007BA4EEB}" type="parTrans" cxnId="{1427E19F-9E86-447F-A2AA-4AD548CE008D}">
      <dgm:prSet/>
      <dgm:spPr/>
      <dgm:t>
        <a:bodyPr/>
        <a:lstStyle/>
        <a:p>
          <a:endParaRPr lang="en-US"/>
        </a:p>
      </dgm:t>
    </dgm:pt>
    <dgm:pt modelId="{4A029B52-E299-4D80-A9EB-F6E652F126D6}" type="sibTrans" cxnId="{1427E19F-9E86-447F-A2AA-4AD548CE008D}">
      <dgm:prSet/>
      <dgm:spPr/>
      <dgm:t>
        <a:bodyPr/>
        <a:lstStyle/>
        <a:p>
          <a:endParaRPr lang="en-US"/>
        </a:p>
      </dgm:t>
    </dgm:pt>
    <dgm:pt modelId="{DBD4C233-3011-C840-B23A-94B518A5719A}">
      <dgm:prSet/>
      <dgm:spPr/>
      <dgm:t>
        <a:bodyPr/>
        <a:lstStyle/>
        <a:p>
          <a:r>
            <a:rPr lang="en-US" dirty="0"/>
            <a:t>"Important" not "Most important"</a:t>
          </a:r>
        </a:p>
      </dgm:t>
    </dgm:pt>
    <dgm:pt modelId="{557EF3C3-F537-BC41-936C-62E3BAA97E8C}" type="parTrans" cxnId="{CA42AB79-DF56-F944-B90B-FAC8714107A7}">
      <dgm:prSet/>
      <dgm:spPr/>
      <dgm:t>
        <a:bodyPr/>
        <a:lstStyle/>
        <a:p>
          <a:endParaRPr lang="en-US"/>
        </a:p>
      </dgm:t>
    </dgm:pt>
    <dgm:pt modelId="{21C71FFE-A6C2-E349-B2D6-9A4320EFCC41}" type="sibTrans" cxnId="{CA42AB79-DF56-F944-B90B-FAC8714107A7}">
      <dgm:prSet/>
      <dgm:spPr/>
      <dgm:t>
        <a:bodyPr/>
        <a:lstStyle/>
        <a:p>
          <a:endParaRPr lang="en-US"/>
        </a:p>
      </dgm:t>
    </dgm:pt>
    <dgm:pt modelId="{6421CE97-ADC6-4385-8AD2-FABFFD7F41B2}">
      <dgm:prSet/>
      <dgm:spPr/>
      <dgm:t>
        <a:bodyPr/>
        <a:lstStyle/>
        <a:p>
          <a:r>
            <a:rPr lang="en-US"/>
            <a:t>Avoid </a:t>
          </a:r>
          <a:r>
            <a:rPr lang="en-US" dirty="0"/>
            <a:t>plan-based questions</a:t>
          </a:r>
        </a:p>
      </dgm:t>
    </dgm:pt>
    <dgm:pt modelId="{D2429AF7-326B-4030-8679-7D66FA9DEFDB}" type="parTrans" cxnId="{772E9F6E-020F-4300-94AD-C174389FF400}">
      <dgm:prSet/>
      <dgm:spPr/>
      <dgm:t>
        <a:bodyPr/>
        <a:lstStyle/>
        <a:p>
          <a:endParaRPr lang="en-US"/>
        </a:p>
      </dgm:t>
    </dgm:pt>
    <dgm:pt modelId="{1505FD3B-E132-4574-A619-D67181D915E1}" type="sibTrans" cxnId="{772E9F6E-020F-4300-94AD-C174389FF400}">
      <dgm:prSet/>
      <dgm:spPr/>
      <dgm:t>
        <a:bodyPr/>
        <a:lstStyle/>
        <a:p>
          <a:endParaRPr lang="en-US"/>
        </a:p>
      </dgm:t>
    </dgm:pt>
    <dgm:pt modelId="{252AE975-75F3-EC45-84C9-D0E2ECCCFE96}" type="pres">
      <dgm:prSet presAssocID="{CAFAB656-9925-4C7B-98AD-D17E3CD99D01}" presName="linear" presStyleCnt="0">
        <dgm:presLayoutVars>
          <dgm:animLvl val="lvl"/>
          <dgm:resizeHandles val="exact"/>
        </dgm:presLayoutVars>
      </dgm:prSet>
      <dgm:spPr/>
    </dgm:pt>
    <dgm:pt modelId="{24478362-54B4-A742-9E73-BD0311C674FB}" type="pres">
      <dgm:prSet presAssocID="{62B6348C-BAF8-4DBE-AF96-6D9AD88FDFB5}" presName="parentText" presStyleLbl="node1" presStyleIdx="0" presStyleCnt="5">
        <dgm:presLayoutVars>
          <dgm:chMax val="0"/>
          <dgm:bulletEnabled val="1"/>
        </dgm:presLayoutVars>
      </dgm:prSet>
      <dgm:spPr/>
    </dgm:pt>
    <dgm:pt modelId="{F5EA13CD-0EA9-594A-A98E-BB03E7DCEB94}" type="pres">
      <dgm:prSet presAssocID="{6D1350AD-E1FE-44BA-BA34-BEB60825EBFE}" presName="spacer" presStyleCnt="0"/>
      <dgm:spPr/>
    </dgm:pt>
    <dgm:pt modelId="{AB3080C2-1183-4D09-A817-42CFC9175AE7}" type="pres">
      <dgm:prSet presAssocID="{6421CE97-ADC6-4385-8AD2-FABFFD7F41B2}" presName="parentText" presStyleLbl="node1" presStyleIdx="1" presStyleCnt="5">
        <dgm:presLayoutVars>
          <dgm:chMax val="0"/>
          <dgm:bulletEnabled val="1"/>
        </dgm:presLayoutVars>
      </dgm:prSet>
      <dgm:spPr/>
    </dgm:pt>
    <dgm:pt modelId="{33237977-8B29-4F86-A13A-A013685A900F}" type="pres">
      <dgm:prSet presAssocID="{1505FD3B-E132-4574-A619-D67181D915E1}" presName="spacer" presStyleCnt="0"/>
      <dgm:spPr/>
    </dgm:pt>
    <dgm:pt modelId="{33B91BE9-C06F-D349-B623-D7F9C9A590C9}" type="pres">
      <dgm:prSet presAssocID="{4DD13C6E-E7EB-40E4-892A-1ACE282ACAFE}" presName="parentText" presStyleLbl="node1" presStyleIdx="2" presStyleCnt="5">
        <dgm:presLayoutVars>
          <dgm:chMax val="0"/>
          <dgm:bulletEnabled val="1"/>
        </dgm:presLayoutVars>
      </dgm:prSet>
      <dgm:spPr/>
    </dgm:pt>
    <dgm:pt modelId="{73566C73-488C-9A45-B4BD-B2E72FC488CE}" type="pres">
      <dgm:prSet presAssocID="{F9DBCBEA-EAC3-4506-82CD-3DE0E6DB6232}" presName="spacer" presStyleCnt="0"/>
      <dgm:spPr/>
    </dgm:pt>
    <dgm:pt modelId="{D3A2CA19-D40E-474A-8B3A-ADC18A48E792}" type="pres">
      <dgm:prSet presAssocID="{5B987600-2F7B-4103-8FCB-9A1EAB66B716}" presName="parentText" presStyleLbl="node1" presStyleIdx="3" presStyleCnt="5">
        <dgm:presLayoutVars>
          <dgm:chMax val="0"/>
          <dgm:bulletEnabled val="1"/>
        </dgm:presLayoutVars>
      </dgm:prSet>
      <dgm:spPr/>
    </dgm:pt>
    <dgm:pt modelId="{F03F0DE1-53F3-4E45-BC42-A9D1D53A56F5}" type="pres">
      <dgm:prSet presAssocID="{4A029B52-E299-4D80-A9EB-F6E652F126D6}" presName="spacer" presStyleCnt="0"/>
      <dgm:spPr/>
    </dgm:pt>
    <dgm:pt modelId="{A585F9F2-10DA-964C-8857-8D9C4B626B17}" type="pres">
      <dgm:prSet presAssocID="{DBD4C233-3011-C840-B23A-94B518A5719A}" presName="parentText" presStyleLbl="node1" presStyleIdx="4" presStyleCnt="5">
        <dgm:presLayoutVars>
          <dgm:chMax val="0"/>
          <dgm:bulletEnabled val="1"/>
        </dgm:presLayoutVars>
      </dgm:prSet>
      <dgm:spPr/>
    </dgm:pt>
  </dgm:ptLst>
  <dgm:cxnLst>
    <dgm:cxn modelId="{D3B1660E-43B4-8747-81A2-B205BCF293A6}" type="presOf" srcId="{62B6348C-BAF8-4DBE-AF96-6D9AD88FDFB5}" destId="{24478362-54B4-A742-9E73-BD0311C674FB}" srcOrd="0" destOrd="0" presId="urn:microsoft.com/office/officeart/2005/8/layout/vList2"/>
    <dgm:cxn modelId="{D7B29619-A7F4-9D4D-9BFA-9392F91B1298}" type="presOf" srcId="{5B987600-2F7B-4103-8FCB-9A1EAB66B716}" destId="{D3A2CA19-D40E-474A-8B3A-ADC18A48E792}" srcOrd="0" destOrd="0" presId="urn:microsoft.com/office/officeart/2005/8/layout/vList2"/>
    <dgm:cxn modelId="{8BA29145-725B-43F0-BE5E-DF35A68DA5C2}" type="presOf" srcId="{6421CE97-ADC6-4385-8AD2-FABFFD7F41B2}" destId="{AB3080C2-1183-4D09-A817-42CFC9175AE7}" srcOrd="0" destOrd="0" presId="urn:microsoft.com/office/officeart/2005/8/layout/vList2"/>
    <dgm:cxn modelId="{772E9F6E-020F-4300-94AD-C174389FF400}" srcId="{CAFAB656-9925-4C7B-98AD-D17E3CD99D01}" destId="{6421CE97-ADC6-4385-8AD2-FABFFD7F41B2}" srcOrd="1" destOrd="0" parTransId="{D2429AF7-326B-4030-8679-7D66FA9DEFDB}" sibTransId="{1505FD3B-E132-4574-A619-D67181D915E1}"/>
    <dgm:cxn modelId="{992EBE4E-920E-E447-A6AA-2107160E18BE}" type="presOf" srcId="{DBD4C233-3011-C840-B23A-94B518A5719A}" destId="{A585F9F2-10DA-964C-8857-8D9C4B626B17}" srcOrd="0" destOrd="0" presId="urn:microsoft.com/office/officeart/2005/8/layout/vList2"/>
    <dgm:cxn modelId="{CA42AB79-DF56-F944-B90B-FAC8714107A7}" srcId="{CAFAB656-9925-4C7B-98AD-D17E3CD99D01}" destId="{DBD4C233-3011-C840-B23A-94B518A5719A}" srcOrd="4" destOrd="0" parTransId="{557EF3C3-F537-BC41-936C-62E3BAA97E8C}" sibTransId="{21C71FFE-A6C2-E349-B2D6-9A4320EFCC41}"/>
    <dgm:cxn modelId="{97075E93-120C-4E46-B7A4-4736C7E3EB11}" srcId="{CAFAB656-9925-4C7B-98AD-D17E3CD99D01}" destId="{4DD13C6E-E7EB-40E4-892A-1ACE282ACAFE}" srcOrd="2" destOrd="0" parTransId="{50F8C205-2931-4071-8922-19F05FAC314D}" sibTransId="{F9DBCBEA-EAC3-4506-82CD-3DE0E6DB6232}"/>
    <dgm:cxn modelId="{1427E19F-9E86-447F-A2AA-4AD548CE008D}" srcId="{CAFAB656-9925-4C7B-98AD-D17E3CD99D01}" destId="{5B987600-2F7B-4103-8FCB-9A1EAB66B716}" srcOrd="3" destOrd="0" parTransId="{350BEA95-D702-48C3-95B9-8C4007BA4EEB}" sibTransId="{4A029B52-E299-4D80-A9EB-F6E652F126D6}"/>
    <dgm:cxn modelId="{89C61DCC-F132-9C44-99DC-B183C3B73461}" type="presOf" srcId="{CAFAB656-9925-4C7B-98AD-D17E3CD99D01}" destId="{252AE975-75F3-EC45-84C9-D0E2ECCCFE96}" srcOrd="0" destOrd="0" presId="urn:microsoft.com/office/officeart/2005/8/layout/vList2"/>
    <dgm:cxn modelId="{DA75F3CE-B0BF-402B-AFC0-32AC0EF61B66}" srcId="{CAFAB656-9925-4C7B-98AD-D17E3CD99D01}" destId="{62B6348C-BAF8-4DBE-AF96-6D9AD88FDFB5}" srcOrd="0" destOrd="0" parTransId="{12251DDB-39A0-422F-861F-032FD1246006}" sibTransId="{6D1350AD-E1FE-44BA-BA34-BEB60825EBFE}"/>
    <dgm:cxn modelId="{1D4130D4-BAC4-0241-9668-2D83F3693343}" type="presOf" srcId="{4DD13C6E-E7EB-40E4-892A-1ACE282ACAFE}" destId="{33B91BE9-C06F-D349-B623-D7F9C9A590C9}" srcOrd="0" destOrd="0" presId="urn:microsoft.com/office/officeart/2005/8/layout/vList2"/>
    <dgm:cxn modelId="{711E9205-D048-3546-8C2F-2FF1F4F1CBF7}" type="presParOf" srcId="{252AE975-75F3-EC45-84C9-D0E2ECCCFE96}" destId="{24478362-54B4-A742-9E73-BD0311C674FB}" srcOrd="0" destOrd="0" presId="urn:microsoft.com/office/officeart/2005/8/layout/vList2"/>
    <dgm:cxn modelId="{7E9A365C-90FD-BA49-83E0-D4A5B883C8C6}" type="presParOf" srcId="{252AE975-75F3-EC45-84C9-D0E2ECCCFE96}" destId="{F5EA13CD-0EA9-594A-A98E-BB03E7DCEB94}" srcOrd="1" destOrd="0" presId="urn:microsoft.com/office/officeart/2005/8/layout/vList2"/>
    <dgm:cxn modelId="{AFA61ECF-E739-43FD-BB72-6D5C4B5990CE}" type="presParOf" srcId="{252AE975-75F3-EC45-84C9-D0E2ECCCFE96}" destId="{AB3080C2-1183-4D09-A817-42CFC9175AE7}" srcOrd="2" destOrd="0" presId="urn:microsoft.com/office/officeart/2005/8/layout/vList2"/>
    <dgm:cxn modelId="{44D6F997-686A-4359-9B66-909E3FDE94A3}" type="presParOf" srcId="{252AE975-75F3-EC45-84C9-D0E2ECCCFE96}" destId="{33237977-8B29-4F86-A13A-A013685A900F}" srcOrd="3" destOrd="0" presId="urn:microsoft.com/office/officeart/2005/8/layout/vList2"/>
    <dgm:cxn modelId="{D807B7BE-2BAA-564F-8F0F-6E6D25C57604}" type="presParOf" srcId="{252AE975-75F3-EC45-84C9-D0E2ECCCFE96}" destId="{33B91BE9-C06F-D349-B623-D7F9C9A590C9}" srcOrd="4" destOrd="0" presId="urn:microsoft.com/office/officeart/2005/8/layout/vList2"/>
    <dgm:cxn modelId="{40E3B459-6BC8-3E4A-BFD5-A5289C5314DB}" type="presParOf" srcId="{252AE975-75F3-EC45-84C9-D0E2ECCCFE96}" destId="{73566C73-488C-9A45-B4BD-B2E72FC488CE}" srcOrd="5" destOrd="0" presId="urn:microsoft.com/office/officeart/2005/8/layout/vList2"/>
    <dgm:cxn modelId="{A2723249-DDC4-AC49-848C-7EB69C23292B}" type="presParOf" srcId="{252AE975-75F3-EC45-84C9-D0E2ECCCFE96}" destId="{D3A2CA19-D40E-474A-8B3A-ADC18A48E792}" srcOrd="6" destOrd="0" presId="urn:microsoft.com/office/officeart/2005/8/layout/vList2"/>
    <dgm:cxn modelId="{E6628BFD-9ED1-C948-A12E-A05701E42567}" type="presParOf" srcId="{252AE975-75F3-EC45-84C9-D0E2ECCCFE96}" destId="{F03F0DE1-53F3-4E45-BC42-A9D1D53A56F5}" srcOrd="7" destOrd="0" presId="urn:microsoft.com/office/officeart/2005/8/layout/vList2"/>
    <dgm:cxn modelId="{01AA9B3C-3248-B241-A7DF-5286B1521F7E}" type="presParOf" srcId="{252AE975-75F3-EC45-84C9-D0E2ECCCFE96}" destId="{A585F9F2-10DA-964C-8857-8D9C4B626B1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D5F059-9DC2-43C7-8040-2F0DA160D250}"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en-US"/>
        </a:p>
      </dgm:t>
    </dgm:pt>
    <dgm:pt modelId="{C904CA8A-DA3A-4D4E-8773-54A988993E13}">
      <dgm:prSet/>
      <dgm:spPr/>
      <dgm:t>
        <a:bodyPr/>
        <a:lstStyle/>
        <a:p>
          <a:r>
            <a:rPr lang="en-US"/>
            <a:t>START with either:</a:t>
          </a:r>
        </a:p>
      </dgm:t>
    </dgm:pt>
    <dgm:pt modelId="{6CE9EFF3-C3D2-4CDC-9456-09CD28388FB5}" type="parTrans" cxnId="{8C066037-FBA4-4615-B1EC-CEE6AFB36722}">
      <dgm:prSet/>
      <dgm:spPr/>
      <dgm:t>
        <a:bodyPr/>
        <a:lstStyle/>
        <a:p>
          <a:endParaRPr lang="en-US"/>
        </a:p>
      </dgm:t>
    </dgm:pt>
    <dgm:pt modelId="{EDB2B429-7FB7-4C5C-A53D-84F0FC121041}" type="sibTrans" cxnId="{8C066037-FBA4-4615-B1EC-CEE6AFB36722}">
      <dgm:prSet/>
      <dgm:spPr/>
      <dgm:t>
        <a:bodyPr/>
        <a:lstStyle/>
        <a:p>
          <a:endParaRPr lang="en-US"/>
        </a:p>
      </dgm:t>
    </dgm:pt>
    <dgm:pt modelId="{32291145-15F7-45C6-AECD-AACFE7B3D042}">
      <dgm:prSet/>
      <dgm:spPr/>
      <dgm:t>
        <a:bodyPr/>
        <a:lstStyle/>
        <a:p>
          <a:r>
            <a:rPr lang="en-US" dirty="0"/>
            <a:t>Display of empathy</a:t>
          </a:r>
        </a:p>
      </dgm:t>
    </dgm:pt>
    <dgm:pt modelId="{6A351380-C35B-4D4C-9ED4-10E390692AAA}" type="parTrans" cxnId="{EAF7632C-7A73-4E95-B4A3-B446B6818129}">
      <dgm:prSet/>
      <dgm:spPr/>
      <dgm:t>
        <a:bodyPr/>
        <a:lstStyle/>
        <a:p>
          <a:endParaRPr lang="en-US"/>
        </a:p>
      </dgm:t>
    </dgm:pt>
    <dgm:pt modelId="{0A901E6B-4B21-4E1E-824A-B66BFA3E8320}" type="sibTrans" cxnId="{EAF7632C-7A73-4E95-B4A3-B446B6818129}">
      <dgm:prSet/>
      <dgm:spPr/>
      <dgm:t>
        <a:bodyPr/>
        <a:lstStyle/>
        <a:p>
          <a:endParaRPr lang="en-US"/>
        </a:p>
      </dgm:t>
    </dgm:pt>
    <dgm:pt modelId="{B83897B4-C43B-4630-A244-FB20DCC77037}">
      <dgm:prSet/>
      <dgm:spPr/>
      <dgm:t>
        <a:bodyPr/>
        <a:lstStyle/>
        <a:p>
          <a:r>
            <a:rPr lang="en-US" dirty="0"/>
            <a:t>Validation</a:t>
          </a:r>
        </a:p>
      </dgm:t>
    </dgm:pt>
    <dgm:pt modelId="{FB3462D3-81BA-4979-A020-788BD5F526AD}" type="parTrans" cxnId="{9F723B70-BFFA-4979-A1F3-8A46AEAEA64D}">
      <dgm:prSet/>
      <dgm:spPr/>
      <dgm:t>
        <a:bodyPr/>
        <a:lstStyle/>
        <a:p>
          <a:endParaRPr lang="en-US"/>
        </a:p>
      </dgm:t>
    </dgm:pt>
    <dgm:pt modelId="{7D537642-A8A1-45EC-B645-F87D1BC5D567}" type="sibTrans" cxnId="{9F723B70-BFFA-4979-A1F3-8A46AEAEA64D}">
      <dgm:prSet/>
      <dgm:spPr/>
      <dgm:t>
        <a:bodyPr/>
        <a:lstStyle/>
        <a:p>
          <a:endParaRPr lang="en-US"/>
        </a:p>
      </dgm:t>
    </dgm:pt>
    <dgm:pt modelId="{912D4F98-7807-4380-83BB-F7EADB0019F8}">
      <dgm:prSet/>
      <dgm:spPr/>
      <dgm:t>
        <a:bodyPr/>
        <a:lstStyle/>
        <a:p>
          <a:r>
            <a:rPr lang="en-US" dirty="0"/>
            <a:t>Strength-based positive</a:t>
          </a:r>
        </a:p>
      </dgm:t>
    </dgm:pt>
    <dgm:pt modelId="{DC9CCC8C-3968-444D-8F51-CEB4662ABBC7}" type="parTrans" cxnId="{7B65DBE4-35C0-4568-BFFD-BDDF5A1B7565}">
      <dgm:prSet/>
      <dgm:spPr/>
      <dgm:t>
        <a:bodyPr/>
        <a:lstStyle/>
        <a:p>
          <a:endParaRPr lang="en-US"/>
        </a:p>
      </dgm:t>
    </dgm:pt>
    <dgm:pt modelId="{081DE536-2BFB-4EE6-A78C-AF6FFE3C7CC5}" type="sibTrans" cxnId="{7B65DBE4-35C0-4568-BFFD-BDDF5A1B7565}">
      <dgm:prSet/>
      <dgm:spPr/>
      <dgm:t>
        <a:bodyPr/>
        <a:lstStyle/>
        <a:p>
          <a:endParaRPr lang="en-US"/>
        </a:p>
      </dgm:t>
    </dgm:pt>
    <dgm:pt modelId="{201F9570-6D11-4C9C-86B1-DFEEC6CDE525}">
      <dgm:prSet/>
      <dgm:spPr/>
      <dgm:t>
        <a:bodyPr/>
        <a:lstStyle/>
        <a:p>
          <a:r>
            <a:rPr lang="en-US" dirty="0"/>
            <a:t>Agreement</a:t>
          </a:r>
        </a:p>
      </dgm:t>
    </dgm:pt>
    <dgm:pt modelId="{906CADFC-7407-4D1C-AEBE-686092093E7B}" type="parTrans" cxnId="{1382B8B1-8C79-46B9-AEBE-9F0B144AC03D}">
      <dgm:prSet/>
      <dgm:spPr/>
    </dgm:pt>
    <dgm:pt modelId="{A0D2457E-ACC3-45B9-BFE4-40859DD449D9}" type="sibTrans" cxnId="{1382B8B1-8C79-46B9-AEBE-9F0B144AC03D}">
      <dgm:prSet/>
      <dgm:spPr/>
    </dgm:pt>
    <dgm:pt modelId="{D02DCB2F-02DC-4C3B-A7B3-AA353A6C0D93}" type="pres">
      <dgm:prSet presAssocID="{15D5F059-9DC2-43C7-8040-2F0DA160D250}" presName="linear" presStyleCnt="0">
        <dgm:presLayoutVars>
          <dgm:dir/>
          <dgm:animLvl val="lvl"/>
          <dgm:resizeHandles val="exact"/>
        </dgm:presLayoutVars>
      </dgm:prSet>
      <dgm:spPr/>
    </dgm:pt>
    <dgm:pt modelId="{37E8C3BA-BC5A-4F66-9F1C-BB89561E7FC0}" type="pres">
      <dgm:prSet presAssocID="{C904CA8A-DA3A-4D4E-8773-54A988993E13}" presName="parentLin" presStyleCnt="0"/>
      <dgm:spPr/>
    </dgm:pt>
    <dgm:pt modelId="{5D585131-20D7-4B14-85E4-1A46A20E7631}" type="pres">
      <dgm:prSet presAssocID="{C904CA8A-DA3A-4D4E-8773-54A988993E13}" presName="parentLeftMargin" presStyleLbl="node1" presStyleIdx="0" presStyleCnt="1"/>
      <dgm:spPr/>
    </dgm:pt>
    <dgm:pt modelId="{0A2ABC9B-A875-44D6-952D-C4DBFB254413}" type="pres">
      <dgm:prSet presAssocID="{C904CA8A-DA3A-4D4E-8773-54A988993E13}" presName="parentText" presStyleLbl="node1" presStyleIdx="0" presStyleCnt="1">
        <dgm:presLayoutVars>
          <dgm:chMax val="0"/>
          <dgm:bulletEnabled val="1"/>
        </dgm:presLayoutVars>
      </dgm:prSet>
      <dgm:spPr/>
    </dgm:pt>
    <dgm:pt modelId="{8CD975F1-209D-418C-BCE1-EBCF4143B5DF}" type="pres">
      <dgm:prSet presAssocID="{C904CA8A-DA3A-4D4E-8773-54A988993E13}" presName="negativeSpace" presStyleCnt="0"/>
      <dgm:spPr/>
    </dgm:pt>
    <dgm:pt modelId="{86C6A623-D399-4BBA-8305-30B910809187}" type="pres">
      <dgm:prSet presAssocID="{C904CA8A-DA3A-4D4E-8773-54A988993E13}" presName="childText" presStyleLbl="conFgAcc1" presStyleIdx="0" presStyleCnt="1">
        <dgm:presLayoutVars>
          <dgm:bulletEnabled val="1"/>
        </dgm:presLayoutVars>
      </dgm:prSet>
      <dgm:spPr/>
    </dgm:pt>
  </dgm:ptLst>
  <dgm:cxnLst>
    <dgm:cxn modelId="{8099111E-3DFD-46CC-86C8-18C11357DED1}" type="presOf" srcId="{32291145-15F7-45C6-AECD-AACFE7B3D042}" destId="{86C6A623-D399-4BBA-8305-30B910809187}" srcOrd="0" destOrd="0" presId="urn:microsoft.com/office/officeart/2005/8/layout/list1"/>
    <dgm:cxn modelId="{EAF7632C-7A73-4E95-B4A3-B446B6818129}" srcId="{C904CA8A-DA3A-4D4E-8773-54A988993E13}" destId="{32291145-15F7-45C6-AECD-AACFE7B3D042}" srcOrd="0" destOrd="0" parTransId="{6A351380-C35B-4D4C-9ED4-10E390692AAA}" sibTransId="{0A901E6B-4B21-4E1E-824A-B66BFA3E8320}"/>
    <dgm:cxn modelId="{0FD4C42E-3D15-4FB5-ACB3-23F1ACED5FF5}" type="presOf" srcId="{C904CA8A-DA3A-4D4E-8773-54A988993E13}" destId="{5D585131-20D7-4B14-85E4-1A46A20E7631}" srcOrd="0" destOrd="0" presId="urn:microsoft.com/office/officeart/2005/8/layout/list1"/>
    <dgm:cxn modelId="{8C066037-FBA4-4615-B1EC-CEE6AFB36722}" srcId="{15D5F059-9DC2-43C7-8040-2F0DA160D250}" destId="{C904CA8A-DA3A-4D4E-8773-54A988993E13}" srcOrd="0" destOrd="0" parTransId="{6CE9EFF3-C3D2-4CDC-9456-09CD28388FB5}" sibTransId="{EDB2B429-7FB7-4C5C-A53D-84F0FC121041}"/>
    <dgm:cxn modelId="{9F723B70-BFFA-4979-A1F3-8A46AEAEA64D}" srcId="{C904CA8A-DA3A-4D4E-8773-54A988993E13}" destId="{B83897B4-C43B-4630-A244-FB20DCC77037}" srcOrd="2" destOrd="0" parTransId="{FB3462D3-81BA-4979-A020-788BD5F526AD}" sibTransId="{7D537642-A8A1-45EC-B645-F87D1BC5D567}"/>
    <dgm:cxn modelId="{DA022E78-40C5-450F-9E78-892BCA2AD0B3}" type="presOf" srcId="{B83897B4-C43B-4630-A244-FB20DCC77037}" destId="{86C6A623-D399-4BBA-8305-30B910809187}" srcOrd="0" destOrd="2" presId="urn:microsoft.com/office/officeart/2005/8/layout/list1"/>
    <dgm:cxn modelId="{8A763393-4DA5-4E52-BCF0-06A25F21B3A1}" type="presOf" srcId="{201F9570-6D11-4C9C-86B1-DFEEC6CDE525}" destId="{86C6A623-D399-4BBA-8305-30B910809187}" srcOrd="0" destOrd="1" presId="urn:microsoft.com/office/officeart/2005/8/layout/list1"/>
    <dgm:cxn modelId="{EE4FF1A3-142B-41D6-8218-B9E517B6E6FF}" type="presOf" srcId="{C904CA8A-DA3A-4D4E-8773-54A988993E13}" destId="{0A2ABC9B-A875-44D6-952D-C4DBFB254413}" srcOrd="1" destOrd="0" presId="urn:microsoft.com/office/officeart/2005/8/layout/list1"/>
    <dgm:cxn modelId="{1382B8B1-8C79-46B9-AEBE-9F0B144AC03D}" srcId="{C904CA8A-DA3A-4D4E-8773-54A988993E13}" destId="{201F9570-6D11-4C9C-86B1-DFEEC6CDE525}" srcOrd="1" destOrd="0" parTransId="{906CADFC-7407-4D1C-AEBE-686092093E7B}" sibTransId="{A0D2457E-ACC3-45B9-BFE4-40859DD449D9}"/>
    <dgm:cxn modelId="{4F8E77BB-E12A-447D-8374-2C913237A30A}" type="presOf" srcId="{912D4F98-7807-4380-83BB-F7EADB0019F8}" destId="{86C6A623-D399-4BBA-8305-30B910809187}" srcOrd="0" destOrd="3" presId="urn:microsoft.com/office/officeart/2005/8/layout/list1"/>
    <dgm:cxn modelId="{95FFFCC3-A9BB-4EC0-953C-33DD7B5677F3}" type="presOf" srcId="{15D5F059-9DC2-43C7-8040-2F0DA160D250}" destId="{D02DCB2F-02DC-4C3B-A7B3-AA353A6C0D93}" srcOrd="0" destOrd="0" presId="urn:microsoft.com/office/officeart/2005/8/layout/list1"/>
    <dgm:cxn modelId="{7B65DBE4-35C0-4568-BFFD-BDDF5A1B7565}" srcId="{C904CA8A-DA3A-4D4E-8773-54A988993E13}" destId="{912D4F98-7807-4380-83BB-F7EADB0019F8}" srcOrd="3" destOrd="0" parTransId="{DC9CCC8C-3968-444D-8F51-CEB4662ABBC7}" sibTransId="{081DE536-2BFB-4EE6-A78C-AF6FFE3C7CC5}"/>
    <dgm:cxn modelId="{0F4D3305-08F5-40E4-9126-1E74C839EAF0}" type="presParOf" srcId="{D02DCB2F-02DC-4C3B-A7B3-AA353A6C0D93}" destId="{37E8C3BA-BC5A-4F66-9F1C-BB89561E7FC0}" srcOrd="0" destOrd="0" presId="urn:microsoft.com/office/officeart/2005/8/layout/list1"/>
    <dgm:cxn modelId="{6C72A8CB-F5E9-4FC6-B6D1-7452D1617EF6}" type="presParOf" srcId="{37E8C3BA-BC5A-4F66-9F1C-BB89561E7FC0}" destId="{5D585131-20D7-4B14-85E4-1A46A20E7631}" srcOrd="0" destOrd="0" presId="urn:microsoft.com/office/officeart/2005/8/layout/list1"/>
    <dgm:cxn modelId="{9D9D8872-6727-4CD8-8989-87855A6C0BC5}" type="presParOf" srcId="{37E8C3BA-BC5A-4F66-9F1C-BB89561E7FC0}" destId="{0A2ABC9B-A875-44D6-952D-C4DBFB254413}" srcOrd="1" destOrd="0" presId="urn:microsoft.com/office/officeart/2005/8/layout/list1"/>
    <dgm:cxn modelId="{26C0488E-C542-4C4D-A617-B2DFDC9E9B53}" type="presParOf" srcId="{D02DCB2F-02DC-4C3B-A7B3-AA353A6C0D93}" destId="{8CD975F1-209D-418C-BCE1-EBCF4143B5DF}" srcOrd="1" destOrd="0" presId="urn:microsoft.com/office/officeart/2005/8/layout/list1"/>
    <dgm:cxn modelId="{AE46A2EE-2842-4BBA-8BCC-3A4DD685E1EE}" type="presParOf" srcId="{D02DCB2F-02DC-4C3B-A7B3-AA353A6C0D93}" destId="{86C6A623-D399-4BBA-8305-30B910809187}"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4B23E3-4CFC-4B61-817C-E9B5F1C4DF94}"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63675730-F940-4BF1-952C-FD4228061681}">
      <dgm:prSet custT="1"/>
      <dgm:spPr/>
      <dgm:t>
        <a:bodyPr/>
        <a:lstStyle/>
        <a:p>
          <a:r>
            <a:rPr lang="en-US" sz="2800" dirty="0"/>
            <a:t>Rather than using a negative label:</a:t>
          </a:r>
        </a:p>
      </dgm:t>
    </dgm:pt>
    <dgm:pt modelId="{C80E65F6-5616-4E18-8579-4AFD59DBAB0A}" type="parTrans" cxnId="{9537DC2D-CC32-4F78-8778-183F8465F0EE}">
      <dgm:prSet/>
      <dgm:spPr/>
      <dgm:t>
        <a:bodyPr/>
        <a:lstStyle/>
        <a:p>
          <a:endParaRPr lang="en-US"/>
        </a:p>
      </dgm:t>
    </dgm:pt>
    <dgm:pt modelId="{A1EFE3C3-45D8-47D5-83F5-B80CE679C10F}" type="sibTrans" cxnId="{9537DC2D-CC32-4F78-8778-183F8465F0EE}">
      <dgm:prSet/>
      <dgm:spPr/>
      <dgm:t>
        <a:bodyPr/>
        <a:lstStyle/>
        <a:p>
          <a:endParaRPr lang="en-US"/>
        </a:p>
      </dgm:t>
    </dgm:pt>
    <dgm:pt modelId="{94D3BD90-4ED2-45DA-A86E-14154272095F}">
      <dgm:prSet custT="1"/>
      <dgm:spPr/>
      <dgm:t>
        <a:bodyPr/>
        <a:lstStyle/>
        <a:p>
          <a:r>
            <a:rPr lang="en-US" sz="2800" dirty="0"/>
            <a:t>“You sound angry” (or anxious)</a:t>
          </a:r>
        </a:p>
      </dgm:t>
    </dgm:pt>
    <dgm:pt modelId="{EEA03DDF-B6B2-4CCD-B39A-9E0D123BE775}" type="parTrans" cxnId="{98944F7C-4542-4121-8A2C-050260050A01}">
      <dgm:prSet/>
      <dgm:spPr/>
      <dgm:t>
        <a:bodyPr/>
        <a:lstStyle/>
        <a:p>
          <a:endParaRPr lang="en-US"/>
        </a:p>
      </dgm:t>
    </dgm:pt>
    <dgm:pt modelId="{54B44D3C-1E63-41B7-88A6-8E4F82D0B828}" type="sibTrans" cxnId="{98944F7C-4542-4121-8A2C-050260050A01}">
      <dgm:prSet/>
      <dgm:spPr/>
      <dgm:t>
        <a:bodyPr/>
        <a:lstStyle/>
        <a:p>
          <a:endParaRPr lang="en-US"/>
        </a:p>
      </dgm:t>
    </dgm:pt>
    <dgm:pt modelId="{787BC94A-DB38-4D4E-9B8E-B16B415B7A55}">
      <dgm:prSet custT="1"/>
      <dgm:spPr/>
      <dgm:t>
        <a:bodyPr/>
        <a:lstStyle/>
        <a:p>
          <a:r>
            <a:rPr lang="en-US" sz="2800" dirty="0"/>
            <a:t>Use neutral words: </a:t>
          </a:r>
        </a:p>
      </dgm:t>
    </dgm:pt>
    <dgm:pt modelId="{C4274D30-44A9-4252-960E-2FB88DAC71D2}" type="parTrans" cxnId="{EA3E6EDD-4D30-44B4-9E7A-54F45FBAC496}">
      <dgm:prSet/>
      <dgm:spPr/>
      <dgm:t>
        <a:bodyPr/>
        <a:lstStyle/>
        <a:p>
          <a:endParaRPr lang="en-US"/>
        </a:p>
      </dgm:t>
    </dgm:pt>
    <dgm:pt modelId="{58C2779E-FAE6-4405-9BB2-8C369CFAADC0}" type="sibTrans" cxnId="{EA3E6EDD-4D30-44B4-9E7A-54F45FBAC496}">
      <dgm:prSet/>
      <dgm:spPr/>
      <dgm:t>
        <a:bodyPr/>
        <a:lstStyle/>
        <a:p>
          <a:endParaRPr lang="en-US"/>
        </a:p>
      </dgm:t>
    </dgm:pt>
    <dgm:pt modelId="{76B909C4-43B2-4624-A35A-2300481FB35F}">
      <dgm:prSet custT="1"/>
      <dgm:spPr/>
      <dgm:t>
        <a:bodyPr/>
        <a:lstStyle/>
        <a:p>
          <a:r>
            <a:rPr lang="en-US" sz="2800" dirty="0"/>
            <a:t>“It sounds like this is really concerning to you” </a:t>
          </a:r>
        </a:p>
      </dgm:t>
    </dgm:pt>
    <dgm:pt modelId="{EC9E0CE3-0440-422F-A13D-2BAB8CA208D2}" type="parTrans" cxnId="{BBC01D09-9025-47F7-A03E-07FE0CC9CFE6}">
      <dgm:prSet/>
      <dgm:spPr/>
      <dgm:t>
        <a:bodyPr/>
        <a:lstStyle/>
        <a:p>
          <a:endParaRPr lang="en-US"/>
        </a:p>
      </dgm:t>
    </dgm:pt>
    <dgm:pt modelId="{FFCA0FF1-9622-4320-8445-49B79276515B}" type="sibTrans" cxnId="{BBC01D09-9025-47F7-A03E-07FE0CC9CFE6}">
      <dgm:prSet/>
      <dgm:spPr/>
      <dgm:t>
        <a:bodyPr/>
        <a:lstStyle/>
        <a:p>
          <a:endParaRPr lang="en-US"/>
        </a:p>
      </dgm:t>
    </dgm:pt>
    <dgm:pt modelId="{12A2B54D-032E-47B8-BBDB-6D66E3D366E3}">
      <dgm:prSet custT="1"/>
      <dgm:spPr/>
      <dgm:t>
        <a:bodyPr/>
        <a:lstStyle/>
        <a:p>
          <a:r>
            <a:rPr lang="en-US" sz="2800" dirty="0"/>
            <a:t>“Wow, anyone would find that really hard to deal with!”</a:t>
          </a:r>
        </a:p>
      </dgm:t>
    </dgm:pt>
    <dgm:pt modelId="{CEF66CF3-58F3-4350-BA70-D9489E97C2F1}" type="parTrans" cxnId="{DD1803ED-454F-409A-8BCB-93E2F79BB5EF}">
      <dgm:prSet/>
      <dgm:spPr/>
      <dgm:t>
        <a:bodyPr/>
        <a:lstStyle/>
        <a:p>
          <a:endParaRPr lang="en-US"/>
        </a:p>
      </dgm:t>
    </dgm:pt>
    <dgm:pt modelId="{04546D72-632B-4C7C-9BF5-599B4D351F93}" type="sibTrans" cxnId="{DD1803ED-454F-409A-8BCB-93E2F79BB5EF}">
      <dgm:prSet/>
      <dgm:spPr/>
      <dgm:t>
        <a:bodyPr/>
        <a:lstStyle/>
        <a:p>
          <a:endParaRPr lang="en-US"/>
        </a:p>
      </dgm:t>
    </dgm:pt>
    <dgm:pt modelId="{02A092AB-4522-472D-939C-080820F7AD03}">
      <dgm:prSet custT="1"/>
      <dgm:spPr/>
      <dgm:t>
        <a:bodyPr/>
        <a:lstStyle/>
        <a:p>
          <a:r>
            <a:rPr lang="en-US" sz="2800" dirty="0"/>
            <a:t>“Wow…”</a:t>
          </a:r>
        </a:p>
      </dgm:t>
    </dgm:pt>
    <dgm:pt modelId="{3891DFC8-4F52-42CA-9818-7555E5E63AB9}" type="parTrans" cxnId="{4473B9A2-7918-4FAE-B688-E519E9C87658}">
      <dgm:prSet/>
      <dgm:spPr/>
      <dgm:t>
        <a:bodyPr/>
        <a:lstStyle/>
        <a:p>
          <a:endParaRPr lang="en-US"/>
        </a:p>
      </dgm:t>
    </dgm:pt>
    <dgm:pt modelId="{C3C17189-CD14-4912-87B9-C9F5A1205C06}" type="sibTrans" cxnId="{4473B9A2-7918-4FAE-B688-E519E9C87658}">
      <dgm:prSet/>
      <dgm:spPr/>
      <dgm:t>
        <a:bodyPr/>
        <a:lstStyle/>
        <a:p>
          <a:endParaRPr lang="en-US"/>
        </a:p>
      </dgm:t>
    </dgm:pt>
    <dgm:pt modelId="{8ADB12F4-7F4E-4DA7-8A5E-4D60CF09E04E}">
      <dgm:prSet custT="1"/>
      <dgm:spPr/>
      <dgm:t>
        <a:bodyPr/>
        <a:lstStyle/>
        <a:p>
          <a:r>
            <a:rPr lang="en-US" sz="2800" dirty="0"/>
            <a:t>Not: “I know how you feel.”</a:t>
          </a:r>
        </a:p>
      </dgm:t>
    </dgm:pt>
    <dgm:pt modelId="{0E352A9C-7066-44E1-8525-121DD3A9FEC1}" type="parTrans" cxnId="{E0D001F4-358E-419B-9C39-7A24D817A47A}">
      <dgm:prSet/>
      <dgm:spPr/>
      <dgm:t>
        <a:bodyPr/>
        <a:lstStyle/>
        <a:p>
          <a:endParaRPr lang="en-US"/>
        </a:p>
      </dgm:t>
    </dgm:pt>
    <dgm:pt modelId="{7055AC4A-D958-41EE-ACAE-16D8730E6FE8}" type="sibTrans" cxnId="{E0D001F4-358E-419B-9C39-7A24D817A47A}">
      <dgm:prSet/>
      <dgm:spPr/>
      <dgm:t>
        <a:bodyPr/>
        <a:lstStyle/>
        <a:p>
          <a:endParaRPr lang="en-US"/>
        </a:p>
      </dgm:t>
    </dgm:pt>
    <dgm:pt modelId="{6FD32364-F4F6-42F0-BD5A-09331BCD0C3C}" type="pres">
      <dgm:prSet presAssocID="{C14B23E3-4CFC-4B61-817C-E9B5F1C4DF94}" presName="linear" presStyleCnt="0">
        <dgm:presLayoutVars>
          <dgm:dir/>
          <dgm:animLvl val="lvl"/>
          <dgm:resizeHandles val="exact"/>
        </dgm:presLayoutVars>
      </dgm:prSet>
      <dgm:spPr/>
    </dgm:pt>
    <dgm:pt modelId="{82C6C281-7B0E-4B89-B6D7-26AC7799F928}" type="pres">
      <dgm:prSet presAssocID="{63675730-F940-4BF1-952C-FD4228061681}" presName="parentLin" presStyleCnt="0"/>
      <dgm:spPr/>
    </dgm:pt>
    <dgm:pt modelId="{D2C1BAB3-4B21-4949-BCCD-29DF3428FE69}" type="pres">
      <dgm:prSet presAssocID="{63675730-F940-4BF1-952C-FD4228061681}" presName="parentLeftMargin" presStyleLbl="node1" presStyleIdx="0" presStyleCnt="3"/>
      <dgm:spPr/>
    </dgm:pt>
    <dgm:pt modelId="{EA84AC17-F1E3-425C-BFB5-EDD1FE666621}" type="pres">
      <dgm:prSet presAssocID="{63675730-F940-4BF1-952C-FD4228061681}" presName="parentText" presStyleLbl="node1" presStyleIdx="0" presStyleCnt="3">
        <dgm:presLayoutVars>
          <dgm:chMax val="0"/>
          <dgm:bulletEnabled val="1"/>
        </dgm:presLayoutVars>
      </dgm:prSet>
      <dgm:spPr/>
    </dgm:pt>
    <dgm:pt modelId="{60B92143-6242-4486-9D94-259B13949A18}" type="pres">
      <dgm:prSet presAssocID="{63675730-F940-4BF1-952C-FD4228061681}" presName="negativeSpace" presStyleCnt="0"/>
      <dgm:spPr/>
    </dgm:pt>
    <dgm:pt modelId="{1DEE38A2-9FD9-42AD-B862-E51B4647E822}" type="pres">
      <dgm:prSet presAssocID="{63675730-F940-4BF1-952C-FD4228061681}" presName="childText" presStyleLbl="conFgAcc1" presStyleIdx="0" presStyleCnt="3">
        <dgm:presLayoutVars>
          <dgm:bulletEnabled val="1"/>
        </dgm:presLayoutVars>
      </dgm:prSet>
      <dgm:spPr/>
    </dgm:pt>
    <dgm:pt modelId="{81AECB0A-17A9-4EAD-A446-C23C1093B2C7}" type="pres">
      <dgm:prSet presAssocID="{A1EFE3C3-45D8-47D5-83F5-B80CE679C10F}" presName="spaceBetweenRectangles" presStyleCnt="0"/>
      <dgm:spPr/>
    </dgm:pt>
    <dgm:pt modelId="{D1F104D6-1B1A-4E30-A2DE-987FD92FDEB2}" type="pres">
      <dgm:prSet presAssocID="{787BC94A-DB38-4D4E-9B8E-B16B415B7A55}" presName="parentLin" presStyleCnt="0"/>
      <dgm:spPr/>
    </dgm:pt>
    <dgm:pt modelId="{46160397-2147-46E6-BCDF-83EDC62BD329}" type="pres">
      <dgm:prSet presAssocID="{787BC94A-DB38-4D4E-9B8E-B16B415B7A55}" presName="parentLeftMargin" presStyleLbl="node1" presStyleIdx="0" presStyleCnt="3"/>
      <dgm:spPr/>
    </dgm:pt>
    <dgm:pt modelId="{5E7BEB68-B105-4DE1-AECE-9DF1CF9D5571}" type="pres">
      <dgm:prSet presAssocID="{787BC94A-DB38-4D4E-9B8E-B16B415B7A55}" presName="parentText" presStyleLbl="node1" presStyleIdx="1" presStyleCnt="3">
        <dgm:presLayoutVars>
          <dgm:chMax val="0"/>
          <dgm:bulletEnabled val="1"/>
        </dgm:presLayoutVars>
      </dgm:prSet>
      <dgm:spPr/>
    </dgm:pt>
    <dgm:pt modelId="{2A8263FA-FED4-4F69-A668-A0EB303FACB9}" type="pres">
      <dgm:prSet presAssocID="{787BC94A-DB38-4D4E-9B8E-B16B415B7A55}" presName="negativeSpace" presStyleCnt="0"/>
      <dgm:spPr/>
    </dgm:pt>
    <dgm:pt modelId="{C619B982-E657-43E1-BE52-436048D5E033}" type="pres">
      <dgm:prSet presAssocID="{787BC94A-DB38-4D4E-9B8E-B16B415B7A55}" presName="childText" presStyleLbl="conFgAcc1" presStyleIdx="1" presStyleCnt="3">
        <dgm:presLayoutVars>
          <dgm:bulletEnabled val="1"/>
        </dgm:presLayoutVars>
      </dgm:prSet>
      <dgm:spPr/>
    </dgm:pt>
    <dgm:pt modelId="{311E2877-147C-4D8C-A280-9E019EC4EDE3}" type="pres">
      <dgm:prSet presAssocID="{58C2779E-FAE6-4405-9BB2-8C369CFAADC0}" presName="spaceBetweenRectangles" presStyleCnt="0"/>
      <dgm:spPr/>
    </dgm:pt>
    <dgm:pt modelId="{EA1E1F52-A03F-48A0-808A-98EE56B80C22}" type="pres">
      <dgm:prSet presAssocID="{8ADB12F4-7F4E-4DA7-8A5E-4D60CF09E04E}" presName="parentLin" presStyleCnt="0"/>
      <dgm:spPr/>
    </dgm:pt>
    <dgm:pt modelId="{3ECED1DF-3690-4E80-B83A-F01C0402ABBE}" type="pres">
      <dgm:prSet presAssocID="{8ADB12F4-7F4E-4DA7-8A5E-4D60CF09E04E}" presName="parentLeftMargin" presStyleLbl="node1" presStyleIdx="1" presStyleCnt="3"/>
      <dgm:spPr/>
    </dgm:pt>
    <dgm:pt modelId="{208CBFB3-5079-4A0A-B616-9E6F2B1FF519}" type="pres">
      <dgm:prSet presAssocID="{8ADB12F4-7F4E-4DA7-8A5E-4D60CF09E04E}" presName="parentText" presStyleLbl="node1" presStyleIdx="2" presStyleCnt="3">
        <dgm:presLayoutVars>
          <dgm:chMax val="0"/>
          <dgm:bulletEnabled val="1"/>
        </dgm:presLayoutVars>
      </dgm:prSet>
      <dgm:spPr/>
    </dgm:pt>
    <dgm:pt modelId="{23EE2C36-03DC-476D-985E-166AE3A126E1}" type="pres">
      <dgm:prSet presAssocID="{8ADB12F4-7F4E-4DA7-8A5E-4D60CF09E04E}" presName="negativeSpace" presStyleCnt="0"/>
      <dgm:spPr/>
    </dgm:pt>
    <dgm:pt modelId="{3FB3738E-86A3-4750-A7DB-5D895966F31E}" type="pres">
      <dgm:prSet presAssocID="{8ADB12F4-7F4E-4DA7-8A5E-4D60CF09E04E}" presName="childText" presStyleLbl="conFgAcc1" presStyleIdx="2" presStyleCnt="3">
        <dgm:presLayoutVars>
          <dgm:bulletEnabled val="1"/>
        </dgm:presLayoutVars>
      </dgm:prSet>
      <dgm:spPr/>
    </dgm:pt>
  </dgm:ptLst>
  <dgm:cxnLst>
    <dgm:cxn modelId="{393CE907-E37B-433F-BAC8-BAF475504F7E}" type="presOf" srcId="{63675730-F940-4BF1-952C-FD4228061681}" destId="{D2C1BAB3-4B21-4949-BCCD-29DF3428FE69}" srcOrd="0" destOrd="0" presId="urn:microsoft.com/office/officeart/2005/8/layout/list1"/>
    <dgm:cxn modelId="{BBC01D09-9025-47F7-A03E-07FE0CC9CFE6}" srcId="{787BC94A-DB38-4D4E-9B8E-B16B415B7A55}" destId="{76B909C4-43B2-4624-A35A-2300481FB35F}" srcOrd="0" destOrd="0" parTransId="{EC9E0CE3-0440-422F-A13D-2BAB8CA208D2}" sibTransId="{FFCA0FF1-9622-4320-8445-49B79276515B}"/>
    <dgm:cxn modelId="{E634DC16-5053-44AF-AC37-21643E83111E}" type="presOf" srcId="{94D3BD90-4ED2-45DA-A86E-14154272095F}" destId="{1DEE38A2-9FD9-42AD-B862-E51B4647E822}" srcOrd="0" destOrd="0" presId="urn:microsoft.com/office/officeart/2005/8/layout/list1"/>
    <dgm:cxn modelId="{0157A51A-EA9F-4DAF-A6BC-FBF6C9F968B6}" type="presOf" srcId="{8ADB12F4-7F4E-4DA7-8A5E-4D60CF09E04E}" destId="{208CBFB3-5079-4A0A-B616-9E6F2B1FF519}" srcOrd="1" destOrd="0" presId="urn:microsoft.com/office/officeart/2005/8/layout/list1"/>
    <dgm:cxn modelId="{9537DC2D-CC32-4F78-8778-183F8465F0EE}" srcId="{C14B23E3-4CFC-4B61-817C-E9B5F1C4DF94}" destId="{63675730-F940-4BF1-952C-FD4228061681}" srcOrd="0" destOrd="0" parTransId="{C80E65F6-5616-4E18-8579-4AFD59DBAB0A}" sibTransId="{A1EFE3C3-45D8-47D5-83F5-B80CE679C10F}"/>
    <dgm:cxn modelId="{CD571D5D-1230-4C47-BDB2-3544B5A9FBDB}" type="presOf" srcId="{76B909C4-43B2-4624-A35A-2300481FB35F}" destId="{C619B982-E657-43E1-BE52-436048D5E033}" srcOrd="0" destOrd="0" presId="urn:microsoft.com/office/officeart/2005/8/layout/list1"/>
    <dgm:cxn modelId="{9A80ED48-D004-4C47-B99F-B7C18BA69579}" type="presOf" srcId="{787BC94A-DB38-4D4E-9B8E-B16B415B7A55}" destId="{5E7BEB68-B105-4DE1-AECE-9DF1CF9D5571}" srcOrd="1" destOrd="0" presId="urn:microsoft.com/office/officeart/2005/8/layout/list1"/>
    <dgm:cxn modelId="{98944F7C-4542-4121-8A2C-050260050A01}" srcId="{63675730-F940-4BF1-952C-FD4228061681}" destId="{94D3BD90-4ED2-45DA-A86E-14154272095F}" srcOrd="0" destOrd="0" parTransId="{EEA03DDF-B6B2-4CCD-B39A-9E0D123BE775}" sibTransId="{54B44D3C-1E63-41B7-88A6-8E4F82D0B828}"/>
    <dgm:cxn modelId="{54E84F8B-A313-4F1A-B934-4BA7CFC9355B}" type="presOf" srcId="{8ADB12F4-7F4E-4DA7-8A5E-4D60CF09E04E}" destId="{3ECED1DF-3690-4E80-B83A-F01C0402ABBE}" srcOrd="0" destOrd="0" presId="urn:microsoft.com/office/officeart/2005/8/layout/list1"/>
    <dgm:cxn modelId="{77BE6E96-6FC3-4C73-891A-B28D45254F08}" type="presOf" srcId="{02A092AB-4522-472D-939C-080820F7AD03}" destId="{C619B982-E657-43E1-BE52-436048D5E033}" srcOrd="0" destOrd="2" presId="urn:microsoft.com/office/officeart/2005/8/layout/list1"/>
    <dgm:cxn modelId="{8093789E-7F8D-40B7-BDB2-5AFBEBE3959B}" type="presOf" srcId="{787BC94A-DB38-4D4E-9B8E-B16B415B7A55}" destId="{46160397-2147-46E6-BCDF-83EDC62BD329}" srcOrd="0" destOrd="0" presId="urn:microsoft.com/office/officeart/2005/8/layout/list1"/>
    <dgm:cxn modelId="{4473B9A2-7918-4FAE-B688-E519E9C87658}" srcId="{787BC94A-DB38-4D4E-9B8E-B16B415B7A55}" destId="{02A092AB-4522-472D-939C-080820F7AD03}" srcOrd="2" destOrd="0" parTransId="{3891DFC8-4F52-42CA-9818-7555E5E63AB9}" sibTransId="{C3C17189-CD14-4912-87B9-C9F5A1205C06}"/>
    <dgm:cxn modelId="{E94844B1-50FF-4571-8CF6-E1007A383112}" type="presOf" srcId="{C14B23E3-4CFC-4B61-817C-E9B5F1C4DF94}" destId="{6FD32364-F4F6-42F0-BD5A-09331BCD0C3C}" srcOrd="0" destOrd="0" presId="urn:microsoft.com/office/officeart/2005/8/layout/list1"/>
    <dgm:cxn modelId="{7836EED4-8423-4F66-A424-06235C41DDA0}" type="presOf" srcId="{12A2B54D-032E-47B8-BBDB-6D66E3D366E3}" destId="{C619B982-E657-43E1-BE52-436048D5E033}" srcOrd="0" destOrd="1" presId="urn:microsoft.com/office/officeart/2005/8/layout/list1"/>
    <dgm:cxn modelId="{EA3E6EDD-4D30-44B4-9E7A-54F45FBAC496}" srcId="{C14B23E3-4CFC-4B61-817C-E9B5F1C4DF94}" destId="{787BC94A-DB38-4D4E-9B8E-B16B415B7A55}" srcOrd="1" destOrd="0" parTransId="{C4274D30-44A9-4252-960E-2FB88DAC71D2}" sibTransId="{58C2779E-FAE6-4405-9BB2-8C369CFAADC0}"/>
    <dgm:cxn modelId="{1F53DCEA-10E5-4190-BE93-A8AECA0CF15F}" type="presOf" srcId="{63675730-F940-4BF1-952C-FD4228061681}" destId="{EA84AC17-F1E3-425C-BFB5-EDD1FE666621}" srcOrd="1" destOrd="0" presId="urn:microsoft.com/office/officeart/2005/8/layout/list1"/>
    <dgm:cxn modelId="{DD1803ED-454F-409A-8BCB-93E2F79BB5EF}" srcId="{787BC94A-DB38-4D4E-9B8E-B16B415B7A55}" destId="{12A2B54D-032E-47B8-BBDB-6D66E3D366E3}" srcOrd="1" destOrd="0" parTransId="{CEF66CF3-58F3-4350-BA70-D9489E97C2F1}" sibTransId="{04546D72-632B-4C7C-9BF5-599B4D351F93}"/>
    <dgm:cxn modelId="{E0D001F4-358E-419B-9C39-7A24D817A47A}" srcId="{C14B23E3-4CFC-4B61-817C-E9B5F1C4DF94}" destId="{8ADB12F4-7F4E-4DA7-8A5E-4D60CF09E04E}" srcOrd="2" destOrd="0" parTransId="{0E352A9C-7066-44E1-8525-121DD3A9FEC1}" sibTransId="{7055AC4A-D958-41EE-ACAE-16D8730E6FE8}"/>
    <dgm:cxn modelId="{E9C0A9E3-7ECD-4E82-94BF-FB8E844474D0}" type="presParOf" srcId="{6FD32364-F4F6-42F0-BD5A-09331BCD0C3C}" destId="{82C6C281-7B0E-4B89-B6D7-26AC7799F928}" srcOrd="0" destOrd="0" presId="urn:microsoft.com/office/officeart/2005/8/layout/list1"/>
    <dgm:cxn modelId="{5B952707-A14A-49A7-A3E8-458BEE5A8615}" type="presParOf" srcId="{82C6C281-7B0E-4B89-B6D7-26AC7799F928}" destId="{D2C1BAB3-4B21-4949-BCCD-29DF3428FE69}" srcOrd="0" destOrd="0" presId="urn:microsoft.com/office/officeart/2005/8/layout/list1"/>
    <dgm:cxn modelId="{CBD02C0F-4F68-4E0D-9F83-E7BE17B14E1F}" type="presParOf" srcId="{82C6C281-7B0E-4B89-B6D7-26AC7799F928}" destId="{EA84AC17-F1E3-425C-BFB5-EDD1FE666621}" srcOrd="1" destOrd="0" presId="urn:microsoft.com/office/officeart/2005/8/layout/list1"/>
    <dgm:cxn modelId="{A842D92C-490F-434B-B17B-4338DDFC9E56}" type="presParOf" srcId="{6FD32364-F4F6-42F0-BD5A-09331BCD0C3C}" destId="{60B92143-6242-4486-9D94-259B13949A18}" srcOrd="1" destOrd="0" presId="urn:microsoft.com/office/officeart/2005/8/layout/list1"/>
    <dgm:cxn modelId="{0871A181-2412-4F17-8247-90962F0BCF44}" type="presParOf" srcId="{6FD32364-F4F6-42F0-BD5A-09331BCD0C3C}" destId="{1DEE38A2-9FD9-42AD-B862-E51B4647E822}" srcOrd="2" destOrd="0" presId="urn:microsoft.com/office/officeart/2005/8/layout/list1"/>
    <dgm:cxn modelId="{EC1E3E99-B1E8-472A-B00C-C1FB07DF7178}" type="presParOf" srcId="{6FD32364-F4F6-42F0-BD5A-09331BCD0C3C}" destId="{81AECB0A-17A9-4EAD-A446-C23C1093B2C7}" srcOrd="3" destOrd="0" presId="urn:microsoft.com/office/officeart/2005/8/layout/list1"/>
    <dgm:cxn modelId="{B8E9D417-55A2-45E5-8B3B-984B0EFA20E5}" type="presParOf" srcId="{6FD32364-F4F6-42F0-BD5A-09331BCD0C3C}" destId="{D1F104D6-1B1A-4E30-A2DE-987FD92FDEB2}" srcOrd="4" destOrd="0" presId="urn:microsoft.com/office/officeart/2005/8/layout/list1"/>
    <dgm:cxn modelId="{C78C6EEB-6A64-4F2E-BD59-2292DF8793B1}" type="presParOf" srcId="{D1F104D6-1B1A-4E30-A2DE-987FD92FDEB2}" destId="{46160397-2147-46E6-BCDF-83EDC62BD329}" srcOrd="0" destOrd="0" presId="urn:microsoft.com/office/officeart/2005/8/layout/list1"/>
    <dgm:cxn modelId="{57B9B342-A6A8-4BE1-94E4-EEEFB8E2917F}" type="presParOf" srcId="{D1F104D6-1B1A-4E30-A2DE-987FD92FDEB2}" destId="{5E7BEB68-B105-4DE1-AECE-9DF1CF9D5571}" srcOrd="1" destOrd="0" presId="urn:microsoft.com/office/officeart/2005/8/layout/list1"/>
    <dgm:cxn modelId="{A63E0ADE-EDCA-4E82-A5C6-E5AF535DA189}" type="presParOf" srcId="{6FD32364-F4F6-42F0-BD5A-09331BCD0C3C}" destId="{2A8263FA-FED4-4F69-A668-A0EB303FACB9}" srcOrd="5" destOrd="0" presId="urn:microsoft.com/office/officeart/2005/8/layout/list1"/>
    <dgm:cxn modelId="{580A2026-F25B-4D80-9A6B-4C6603CE69F4}" type="presParOf" srcId="{6FD32364-F4F6-42F0-BD5A-09331BCD0C3C}" destId="{C619B982-E657-43E1-BE52-436048D5E033}" srcOrd="6" destOrd="0" presId="urn:microsoft.com/office/officeart/2005/8/layout/list1"/>
    <dgm:cxn modelId="{0093A38F-4C8D-427D-8249-58AA9F55AD9C}" type="presParOf" srcId="{6FD32364-F4F6-42F0-BD5A-09331BCD0C3C}" destId="{311E2877-147C-4D8C-A280-9E019EC4EDE3}" srcOrd="7" destOrd="0" presId="urn:microsoft.com/office/officeart/2005/8/layout/list1"/>
    <dgm:cxn modelId="{9E1DD546-08E2-4C0F-B9C5-54CAB6D9EF9B}" type="presParOf" srcId="{6FD32364-F4F6-42F0-BD5A-09331BCD0C3C}" destId="{EA1E1F52-A03F-48A0-808A-98EE56B80C22}" srcOrd="8" destOrd="0" presId="urn:microsoft.com/office/officeart/2005/8/layout/list1"/>
    <dgm:cxn modelId="{39B7ADE6-9752-40AD-9AB3-BB5CEA346D69}" type="presParOf" srcId="{EA1E1F52-A03F-48A0-808A-98EE56B80C22}" destId="{3ECED1DF-3690-4E80-B83A-F01C0402ABBE}" srcOrd="0" destOrd="0" presId="urn:microsoft.com/office/officeart/2005/8/layout/list1"/>
    <dgm:cxn modelId="{BCC4A19D-D625-4D34-8074-3229E5510D7E}" type="presParOf" srcId="{EA1E1F52-A03F-48A0-808A-98EE56B80C22}" destId="{208CBFB3-5079-4A0A-B616-9E6F2B1FF519}" srcOrd="1" destOrd="0" presId="urn:microsoft.com/office/officeart/2005/8/layout/list1"/>
    <dgm:cxn modelId="{A00E01A1-FA13-4FFF-B7BD-3C83A49C1072}" type="presParOf" srcId="{6FD32364-F4F6-42F0-BD5A-09331BCD0C3C}" destId="{23EE2C36-03DC-476D-985E-166AE3A126E1}" srcOrd="9" destOrd="0" presId="urn:microsoft.com/office/officeart/2005/8/layout/list1"/>
    <dgm:cxn modelId="{078019CD-D863-4929-9877-1C895EAF3089}" type="presParOf" srcId="{6FD32364-F4F6-42F0-BD5A-09331BCD0C3C}" destId="{3FB3738E-86A3-4750-A7DB-5D895966F31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F6CE10-DDAF-4CEB-B57C-9A593C27208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0BC6CB4-779D-45FC-84F9-0BCEE6A9550A}">
      <dgm:prSet/>
      <dgm:spPr/>
      <dgm:t>
        <a:bodyPr/>
        <a:lstStyle/>
        <a:p>
          <a:r>
            <a:rPr lang="en-US" b="1" dirty="0"/>
            <a:t>First step is to find something in what the client is saying to agree with or support </a:t>
          </a:r>
          <a:endParaRPr lang="en-US" dirty="0"/>
        </a:p>
      </dgm:t>
    </dgm:pt>
    <dgm:pt modelId="{A9F8E7E9-A390-45ED-91A6-0FC88DED42AD}" type="parTrans" cxnId="{DFE76342-CCF9-44AE-9979-8E268D788285}">
      <dgm:prSet/>
      <dgm:spPr/>
      <dgm:t>
        <a:bodyPr/>
        <a:lstStyle/>
        <a:p>
          <a:endParaRPr lang="en-US"/>
        </a:p>
      </dgm:t>
    </dgm:pt>
    <dgm:pt modelId="{A7A28BF1-6418-4132-B151-93A7CE3E1936}" type="sibTrans" cxnId="{DFE76342-CCF9-44AE-9979-8E268D788285}">
      <dgm:prSet/>
      <dgm:spPr/>
      <dgm:t>
        <a:bodyPr/>
        <a:lstStyle/>
        <a:p>
          <a:endParaRPr lang="en-US"/>
        </a:p>
      </dgm:t>
    </dgm:pt>
    <dgm:pt modelId="{EBB5DDB2-1F02-45EE-8574-B58533A70C16}">
      <dgm:prSet/>
      <dgm:spPr/>
      <dgm:t>
        <a:bodyPr/>
        <a:lstStyle/>
        <a:p>
          <a:r>
            <a:rPr lang="en-US" b="1" dirty="0"/>
            <a:t>Avoid saying “No” or “But”</a:t>
          </a:r>
        </a:p>
      </dgm:t>
    </dgm:pt>
    <dgm:pt modelId="{A7CB88CD-F16C-4604-9F82-B2D36A83675E}" type="parTrans" cxnId="{2257C1B6-310A-425F-B479-DF732AA416BF}">
      <dgm:prSet/>
      <dgm:spPr/>
      <dgm:t>
        <a:bodyPr/>
        <a:lstStyle/>
        <a:p>
          <a:endParaRPr lang="en-US"/>
        </a:p>
      </dgm:t>
    </dgm:pt>
    <dgm:pt modelId="{95090701-1728-4B60-955B-7CA9B8DCB325}" type="sibTrans" cxnId="{2257C1B6-310A-425F-B479-DF732AA416BF}">
      <dgm:prSet/>
      <dgm:spPr/>
      <dgm:t>
        <a:bodyPr/>
        <a:lstStyle/>
        <a:p>
          <a:endParaRPr lang="en-US"/>
        </a:p>
      </dgm:t>
    </dgm:pt>
    <dgm:pt modelId="{92D31605-81C7-43AA-822F-C4094EE84534}">
      <dgm:prSet/>
      <dgm:spPr/>
      <dgm:t>
        <a:bodyPr/>
        <a:lstStyle/>
        <a:p>
          <a:r>
            <a:rPr lang="en-US" b="1" dirty="0"/>
            <a:t>“Yes! …. And_____________”</a:t>
          </a:r>
        </a:p>
      </dgm:t>
    </dgm:pt>
    <dgm:pt modelId="{7CC800B4-3F10-4FEF-8956-3D2CC7A6461A}" type="parTrans" cxnId="{A7C6B535-9C67-41C7-AFAB-2ADD0FD5B583}">
      <dgm:prSet/>
      <dgm:spPr/>
      <dgm:t>
        <a:bodyPr/>
        <a:lstStyle/>
        <a:p>
          <a:endParaRPr lang="en-US"/>
        </a:p>
      </dgm:t>
    </dgm:pt>
    <dgm:pt modelId="{2A39A7A4-6D0F-40A6-99E5-6EFDFC79DDAF}" type="sibTrans" cxnId="{A7C6B535-9C67-41C7-AFAB-2ADD0FD5B583}">
      <dgm:prSet/>
      <dgm:spPr/>
      <dgm:t>
        <a:bodyPr/>
        <a:lstStyle/>
        <a:p>
          <a:endParaRPr lang="en-US"/>
        </a:p>
      </dgm:t>
    </dgm:pt>
    <dgm:pt modelId="{9F169D39-3EF3-4837-99CD-2CA0926860B2}" type="pres">
      <dgm:prSet presAssocID="{3BF6CE10-DDAF-4CEB-B57C-9A593C272083}" presName="linear" presStyleCnt="0">
        <dgm:presLayoutVars>
          <dgm:animLvl val="lvl"/>
          <dgm:resizeHandles val="exact"/>
        </dgm:presLayoutVars>
      </dgm:prSet>
      <dgm:spPr/>
    </dgm:pt>
    <dgm:pt modelId="{AD9DE391-C641-44EE-9337-C7FBE9D42B55}" type="pres">
      <dgm:prSet presAssocID="{30BC6CB4-779D-45FC-84F9-0BCEE6A9550A}" presName="parentText" presStyleLbl="node1" presStyleIdx="0" presStyleCnt="3">
        <dgm:presLayoutVars>
          <dgm:chMax val="0"/>
          <dgm:bulletEnabled val="1"/>
        </dgm:presLayoutVars>
      </dgm:prSet>
      <dgm:spPr/>
    </dgm:pt>
    <dgm:pt modelId="{6907EAF2-48D9-44C7-A55A-362FFFF56B28}" type="pres">
      <dgm:prSet presAssocID="{A7A28BF1-6418-4132-B151-93A7CE3E1936}" presName="spacer" presStyleCnt="0"/>
      <dgm:spPr/>
    </dgm:pt>
    <dgm:pt modelId="{7998E728-58BB-47FF-8F92-FF471E71B205}" type="pres">
      <dgm:prSet presAssocID="{EBB5DDB2-1F02-45EE-8574-B58533A70C16}" presName="parentText" presStyleLbl="node1" presStyleIdx="1" presStyleCnt="3">
        <dgm:presLayoutVars>
          <dgm:chMax val="0"/>
          <dgm:bulletEnabled val="1"/>
        </dgm:presLayoutVars>
      </dgm:prSet>
      <dgm:spPr/>
    </dgm:pt>
    <dgm:pt modelId="{BE7E8D20-6947-4055-AA98-DFDABB8384B6}" type="pres">
      <dgm:prSet presAssocID="{95090701-1728-4B60-955B-7CA9B8DCB325}" presName="spacer" presStyleCnt="0"/>
      <dgm:spPr/>
    </dgm:pt>
    <dgm:pt modelId="{6E72C382-5AB8-47CD-A94F-B19399E366A3}" type="pres">
      <dgm:prSet presAssocID="{92D31605-81C7-43AA-822F-C4094EE84534}" presName="parentText" presStyleLbl="node1" presStyleIdx="2" presStyleCnt="3">
        <dgm:presLayoutVars>
          <dgm:chMax val="0"/>
          <dgm:bulletEnabled val="1"/>
        </dgm:presLayoutVars>
      </dgm:prSet>
      <dgm:spPr/>
    </dgm:pt>
  </dgm:ptLst>
  <dgm:cxnLst>
    <dgm:cxn modelId="{8AE42208-E3DF-49A6-9D1A-E6B405C3A1BA}" type="presOf" srcId="{30BC6CB4-779D-45FC-84F9-0BCEE6A9550A}" destId="{AD9DE391-C641-44EE-9337-C7FBE9D42B55}" srcOrd="0" destOrd="0" presId="urn:microsoft.com/office/officeart/2005/8/layout/vList2"/>
    <dgm:cxn modelId="{D970A90D-FAE5-493E-9B6D-2F2869899966}" type="presOf" srcId="{EBB5DDB2-1F02-45EE-8574-B58533A70C16}" destId="{7998E728-58BB-47FF-8F92-FF471E71B205}" srcOrd="0" destOrd="0" presId="urn:microsoft.com/office/officeart/2005/8/layout/vList2"/>
    <dgm:cxn modelId="{A7C6B535-9C67-41C7-AFAB-2ADD0FD5B583}" srcId="{3BF6CE10-DDAF-4CEB-B57C-9A593C272083}" destId="{92D31605-81C7-43AA-822F-C4094EE84534}" srcOrd="2" destOrd="0" parTransId="{7CC800B4-3F10-4FEF-8956-3D2CC7A6461A}" sibTransId="{2A39A7A4-6D0F-40A6-99E5-6EFDFC79DDAF}"/>
    <dgm:cxn modelId="{DFE76342-CCF9-44AE-9979-8E268D788285}" srcId="{3BF6CE10-DDAF-4CEB-B57C-9A593C272083}" destId="{30BC6CB4-779D-45FC-84F9-0BCEE6A9550A}" srcOrd="0" destOrd="0" parTransId="{A9F8E7E9-A390-45ED-91A6-0FC88DED42AD}" sibTransId="{A7A28BF1-6418-4132-B151-93A7CE3E1936}"/>
    <dgm:cxn modelId="{8F804043-E1E7-42D6-9F18-F96B760C67DC}" type="presOf" srcId="{92D31605-81C7-43AA-822F-C4094EE84534}" destId="{6E72C382-5AB8-47CD-A94F-B19399E366A3}" srcOrd="0" destOrd="0" presId="urn:microsoft.com/office/officeart/2005/8/layout/vList2"/>
    <dgm:cxn modelId="{2257C1B6-310A-425F-B479-DF732AA416BF}" srcId="{3BF6CE10-DDAF-4CEB-B57C-9A593C272083}" destId="{EBB5DDB2-1F02-45EE-8574-B58533A70C16}" srcOrd="1" destOrd="0" parTransId="{A7CB88CD-F16C-4604-9F82-B2D36A83675E}" sibTransId="{95090701-1728-4B60-955B-7CA9B8DCB325}"/>
    <dgm:cxn modelId="{8684B7E3-BE80-41FC-8391-F53C1F29B2C2}" type="presOf" srcId="{3BF6CE10-DDAF-4CEB-B57C-9A593C272083}" destId="{9F169D39-3EF3-4837-99CD-2CA0926860B2}" srcOrd="0" destOrd="0" presId="urn:microsoft.com/office/officeart/2005/8/layout/vList2"/>
    <dgm:cxn modelId="{BFEE7A4B-DD95-4706-AD20-2901BCAAE5ED}" type="presParOf" srcId="{9F169D39-3EF3-4837-99CD-2CA0926860B2}" destId="{AD9DE391-C641-44EE-9337-C7FBE9D42B55}" srcOrd="0" destOrd="0" presId="urn:microsoft.com/office/officeart/2005/8/layout/vList2"/>
    <dgm:cxn modelId="{D41FA382-37BE-45D4-8DF6-7B0576C86D37}" type="presParOf" srcId="{9F169D39-3EF3-4837-99CD-2CA0926860B2}" destId="{6907EAF2-48D9-44C7-A55A-362FFFF56B28}" srcOrd="1" destOrd="0" presId="urn:microsoft.com/office/officeart/2005/8/layout/vList2"/>
    <dgm:cxn modelId="{0A880607-8F33-4592-836C-1E8AC7994328}" type="presParOf" srcId="{9F169D39-3EF3-4837-99CD-2CA0926860B2}" destId="{7998E728-58BB-47FF-8F92-FF471E71B205}" srcOrd="2" destOrd="0" presId="urn:microsoft.com/office/officeart/2005/8/layout/vList2"/>
    <dgm:cxn modelId="{D5784F61-7994-49DF-8713-F5CC80B3CB5E}" type="presParOf" srcId="{9F169D39-3EF3-4837-99CD-2CA0926860B2}" destId="{BE7E8D20-6947-4055-AA98-DFDABB8384B6}" srcOrd="3" destOrd="0" presId="urn:microsoft.com/office/officeart/2005/8/layout/vList2"/>
    <dgm:cxn modelId="{645D6240-FD44-4E16-A9D2-D2A0DA20C686}" type="presParOf" srcId="{9F169D39-3EF3-4837-99CD-2CA0926860B2}" destId="{6E72C382-5AB8-47CD-A94F-B19399E366A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C44B1EE-8EE0-6D4B-94B4-E1681AE161A2}"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US"/>
        </a:p>
      </dgm:t>
    </dgm:pt>
    <dgm:pt modelId="{E2FFE966-7EFC-C64F-B81A-486150E59995}">
      <dgm:prSet custT="1"/>
      <dgm:spPr/>
      <dgm:t>
        <a:bodyPr/>
        <a:lstStyle/>
        <a:p>
          <a:r>
            <a:rPr lang="en-US" sz="2800" b="0" i="0" dirty="0">
              <a:latin typeface="Lato Medium" panose="020F0502020204030203" pitchFamily="34" charset="0"/>
              <a:ea typeface="Lato Medium" panose="020F0502020204030203" pitchFamily="34" charset="0"/>
              <a:cs typeface="Lato Medium" panose="020F0502020204030203" pitchFamily="34" charset="0"/>
            </a:rPr>
            <a:t>“I hear that all the time!”</a:t>
          </a:r>
          <a:endParaRPr lang="en-US" sz="2800" dirty="0">
            <a:latin typeface="Lato Medium" panose="020F0502020204030203" pitchFamily="34" charset="0"/>
            <a:ea typeface="Lato Medium" panose="020F0502020204030203" pitchFamily="34" charset="0"/>
            <a:cs typeface="Lato Medium" panose="020F0502020204030203" pitchFamily="34" charset="0"/>
          </a:endParaRPr>
        </a:p>
      </dgm:t>
    </dgm:pt>
    <dgm:pt modelId="{B5EEC5DB-359A-7C4D-837D-A53767EF73C1}" type="parTrans" cxnId="{8803EFA1-0B58-694D-B114-74270A5D891F}">
      <dgm:prSet/>
      <dgm:spPr/>
      <dgm:t>
        <a:bodyPr/>
        <a:lstStyle/>
        <a:p>
          <a:endParaRPr lang="en-US"/>
        </a:p>
      </dgm:t>
    </dgm:pt>
    <dgm:pt modelId="{75E0E3CE-CEE0-5444-8719-A8DB88432813}" type="sibTrans" cxnId="{8803EFA1-0B58-694D-B114-74270A5D891F}">
      <dgm:prSet/>
      <dgm:spPr/>
      <dgm:t>
        <a:bodyPr/>
        <a:lstStyle/>
        <a:p>
          <a:endParaRPr lang="en-US"/>
        </a:p>
      </dgm:t>
    </dgm:pt>
    <dgm:pt modelId="{B2A46481-35AF-B240-8502-92AC6560DA3E}">
      <dgm:prSet custT="1"/>
      <dgm:spPr/>
      <dgm:t>
        <a:bodyPr/>
        <a:lstStyle/>
        <a:p>
          <a:r>
            <a:rPr lang="en-US" sz="2800" b="0" i="0" dirty="0">
              <a:latin typeface="Lato Medium" panose="020F0502020204030203" pitchFamily="34" charset="0"/>
              <a:ea typeface="Lato Medium" panose="020F0502020204030203" pitchFamily="34" charset="0"/>
              <a:cs typeface="Lato Medium" panose="020F0502020204030203" pitchFamily="34" charset="0"/>
            </a:rPr>
            <a:t>“I can understand why you would think that!”</a:t>
          </a:r>
          <a:endParaRPr lang="en-US" sz="2800" dirty="0">
            <a:latin typeface="Lato Medium" panose="020F0502020204030203" pitchFamily="34" charset="0"/>
            <a:ea typeface="Lato Medium" panose="020F0502020204030203" pitchFamily="34" charset="0"/>
            <a:cs typeface="Lato Medium" panose="020F0502020204030203" pitchFamily="34" charset="0"/>
          </a:endParaRPr>
        </a:p>
      </dgm:t>
    </dgm:pt>
    <dgm:pt modelId="{60491B1A-14C9-5147-BA41-8E03A9987D49}" type="parTrans" cxnId="{EC688550-0CD2-1344-ABCC-C0694BA99C06}">
      <dgm:prSet/>
      <dgm:spPr/>
      <dgm:t>
        <a:bodyPr/>
        <a:lstStyle/>
        <a:p>
          <a:endParaRPr lang="en-US"/>
        </a:p>
      </dgm:t>
    </dgm:pt>
    <dgm:pt modelId="{F06C9155-C7A3-1545-8632-8EB6A97B149C}" type="sibTrans" cxnId="{EC688550-0CD2-1344-ABCC-C0694BA99C06}">
      <dgm:prSet/>
      <dgm:spPr/>
      <dgm:t>
        <a:bodyPr/>
        <a:lstStyle/>
        <a:p>
          <a:endParaRPr lang="en-US"/>
        </a:p>
      </dgm:t>
    </dgm:pt>
    <dgm:pt modelId="{AB8282E4-EF4A-344A-9A49-031863D4644A}">
      <dgm:prSet custT="1"/>
      <dgm:spPr/>
      <dgm:t>
        <a:bodyPr/>
        <a:lstStyle/>
        <a:p>
          <a:r>
            <a:rPr lang="en-US" sz="2800" b="0" i="0" dirty="0">
              <a:latin typeface="Lato Medium" panose="020F0502020204030203" pitchFamily="34" charset="0"/>
              <a:ea typeface="Lato Medium" panose="020F0502020204030203" pitchFamily="34" charset="0"/>
              <a:cs typeface="Lato Medium" panose="020F0502020204030203" pitchFamily="34" charset="0"/>
            </a:rPr>
            <a:t>“Lots of people have that question.”</a:t>
          </a:r>
          <a:endParaRPr lang="en-US" sz="2800" dirty="0">
            <a:latin typeface="Lato Medium" panose="020F0502020204030203" pitchFamily="34" charset="0"/>
            <a:ea typeface="Lato Medium" panose="020F0502020204030203" pitchFamily="34" charset="0"/>
            <a:cs typeface="Lato Medium" panose="020F0502020204030203" pitchFamily="34" charset="0"/>
          </a:endParaRPr>
        </a:p>
      </dgm:t>
    </dgm:pt>
    <dgm:pt modelId="{AFDE3815-56FC-5641-9D15-99E478A83E73}" type="parTrans" cxnId="{C1B198EC-CC96-4849-9261-4D44EF343FE6}">
      <dgm:prSet/>
      <dgm:spPr/>
      <dgm:t>
        <a:bodyPr/>
        <a:lstStyle/>
        <a:p>
          <a:endParaRPr lang="en-US"/>
        </a:p>
      </dgm:t>
    </dgm:pt>
    <dgm:pt modelId="{3BE269B5-F177-F740-91C5-66638D1FC9D9}" type="sibTrans" cxnId="{C1B198EC-CC96-4849-9261-4D44EF343FE6}">
      <dgm:prSet/>
      <dgm:spPr/>
      <dgm:t>
        <a:bodyPr/>
        <a:lstStyle/>
        <a:p>
          <a:endParaRPr lang="en-US"/>
        </a:p>
      </dgm:t>
    </dgm:pt>
    <dgm:pt modelId="{8D3ADBBA-26AA-4591-AE50-96BEF331BEF1}">
      <dgm:prSet custT="1"/>
      <dgm:spPr/>
      <dgm:t>
        <a:bodyPr/>
        <a:lstStyle/>
        <a:p>
          <a:r>
            <a:rPr lang="en-US" sz="2800" dirty="0">
              <a:latin typeface="Lato Medium" panose="020F0502020204030203" pitchFamily="34" charset="0"/>
              <a:ea typeface="Lato Medium" panose="020F0502020204030203" pitchFamily="34" charset="0"/>
              <a:cs typeface="Lato Medium" panose="020F0502020204030203" pitchFamily="34" charset="0"/>
            </a:rPr>
            <a:t>“I was confused about that too!”</a:t>
          </a:r>
        </a:p>
      </dgm:t>
    </dgm:pt>
    <dgm:pt modelId="{9C62EE1C-9627-4FDD-B4D8-C02196AD4101}" type="parTrans" cxnId="{F7308091-CC2A-427E-AEA4-FFF52806BE58}">
      <dgm:prSet/>
      <dgm:spPr/>
      <dgm:t>
        <a:bodyPr/>
        <a:lstStyle/>
        <a:p>
          <a:endParaRPr lang="en-US"/>
        </a:p>
      </dgm:t>
    </dgm:pt>
    <dgm:pt modelId="{5F47DC54-3FCB-4F7A-9363-DDFBBD22442C}" type="sibTrans" cxnId="{F7308091-CC2A-427E-AEA4-FFF52806BE58}">
      <dgm:prSet/>
      <dgm:spPr/>
      <dgm:t>
        <a:bodyPr/>
        <a:lstStyle/>
        <a:p>
          <a:endParaRPr lang="en-US"/>
        </a:p>
      </dgm:t>
    </dgm:pt>
    <dgm:pt modelId="{CCDCBE6E-C65B-46A4-B04F-2EC8AD572872}">
      <dgm:prSet custT="1"/>
      <dgm:spPr/>
      <dgm:t>
        <a:bodyPr/>
        <a:lstStyle/>
        <a:p>
          <a:r>
            <a:rPr lang="en-US" sz="2800" dirty="0"/>
            <a:t>“Anyone would have found that hard to deal with!” </a:t>
          </a:r>
          <a:endParaRPr lang="en-US" sz="2800" dirty="0">
            <a:latin typeface="Lato Medium" panose="020F0502020204030203" pitchFamily="34" charset="0"/>
            <a:ea typeface="Lato Medium" panose="020F0502020204030203" pitchFamily="34" charset="0"/>
            <a:cs typeface="Lato Medium" panose="020F0502020204030203" pitchFamily="34" charset="0"/>
          </a:endParaRPr>
        </a:p>
      </dgm:t>
    </dgm:pt>
    <dgm:pt modelId="{0ACAA141-5D19-465E-9ABE-F8918F0BD8EC}" type="parTrans" cxnId="{43DC2A94-8DD2-47FC-9658-EEEAD20ABAA9}">
      <dgm:prSet/>
      <dgm:spPr/>
      <dgm:t>
        <a:bodyPr/>
        <a:lstStyle/>
        <a:p>
          <a:endParaRPr lang="en-US"/>
        </a:p>
      </dgm:t>
    </dgm:pt>
    <dgm:pt modelId="{A4A7A981-D2BE-4075-AD21-16638DC6088A}" type="sibTrans" cxnId="{43DC2A94-8DD2-47FC-9658-EEEAD20ABAA9}">
      <dgm:prSet/>
      <dgm:spPr/>
      <dgm:t>
        <a:bodyPr/>
        <a:lstStyle/>
        <a:p>
          <a:endParaRPr lang="en-US"/>
        </a:p>
      </dgm:t>
    </dgm:pt>
    <dgm:pt modelId="{48869CFB-39A9-48BC-AEA0-C14D06368DA9}">
      <dgm:prSet custT="1"/>
      <dgm:spPr/>
      <dgm:t>
        <a:bodyPr/>
        <a:lstStyle/>
        <a:p>
          <a:r>
            <a:rPr lang="en-US" sz="2800" dirty="0"/>
            <a:t>“Many clients I see wonder about that too”</a:t>
          </a:r>
          <a:endParaRPr lang="en-US" sz="2800" dirty="0">
            <a:latin typeface="Lato Medium" panose="020F0502020204030203" pitchFamily="34" charset="0"/>
            <a:ea typeface="Lato Medium" panose="020F0502020204030203" pitchFamily="34" charset="0"/>
            <a:cs typeface="Lato Medium" panose="020F0502020204030203" pitchFamily="34" charset="0"/>
          </a:endParaRPr>
        </a:p>
      </dgm:t>
    </dgm:pt>
    <dgm:pt modelId="{BDE61C35-0B7F-4D6D-A4D0-B2E9835E2961}" type="parTrans" cxnId="{484AF644-30F2-4D77-81FF-098256EACFFC}">
      <dgm:prSet/>
      <dgm:spPr/>
      <dgm:t>
        <a:bodyPr/>
        <a:lstStyle/>
        <a:p>
          <a:endParaRPr lang="en-US"/>
        </a:p>
      </dgm:t>
    </dgm:pt>
    <dgm:pt modelId="{61E9B035-D030-4C96-A376-6A52AB9B2BAB}" type="sibTrans" cxnId="{484AF644-30F2-4D77-81FF-098256EACFFC}">
      <dgm:prSet/>
      <dgm:spPr/>
      <dgm:t>
        <a:bodyPr/>
        <a:lstStyle/>
        <a:p>
          <a:endParaRPr lang="en-US"/>
        </a:p>
      </dgm:t>
    </dgm:pt>
    <dgm:pt modelId="{73776257-86C2-483A-A104-254B2E812241}">
      <dgm:prSet custT="1"/>
      <dgm:spPr/>
      <dgm:t>
        <a:bodyPr/>
        <a:lstStyle/>
        <a:p>
          <a:r>
            <a:rPr lang="en-US" sz="2800" dirty="0"/>
            <a:t>“Yeah, that's a great way to put it. I wouldn't have thought about it that way.” </a:t>
          </a:r>
          <a:endParaRPr lang="en-US" sz="2800" dirty="0">
            <a:latin typeface="Lato Medium" panose="020F0502020204030203" pitchFamily="34" charset="0"/>
            <a:ea typeface="Lato Medium" panose="020F0502020204030203" pitchFamily="34" charset="0"/>
            <a:cs typeface="Lato Medium" panose="020F0502020204030203" pitchFamily="34" charset="0"/>
          </a:endParaRPr>
        </a:p>
      </dgm:t>
    </dgm:pt>
    <dgm:pt modelId="{BE629172-F7BE-4B55-84AE-1E5F9BF11A59}" type="parTrans" cxnId="{99F66D26-722A-47CF-9EDD-63833D071E3F}">
      <dgm:prSet/>
      <dgm:spPr/>
      <dgm:t>
        <a:bodyPr/>
        <a:lstStyle/>
        <a:p>
          <a:endParaRPr lang="en-US"/>
        </a:p>
      </dgm:t>
    </dgm:pt>
    <dgm:pt modelId="{8408B7B9-4E32-49B8-94F7-7A5DFD9D3C70}" type="sibTrans" cxnId="{99F66D26-722A-47CF-9EDD-63833D071E3F}">
      <dgm:prSet/>
      <dgm:spPr/>
      <dgm:t>
        <a:bodyPr/>
        <a:lstStyle/>
        <a:p>
          <a:endParaRPr lang="en-US"/>
        </a:p>
      </dgm:t>
    </dgm:pt>
    <dgm:pt modelId="{C425AF7E-E6F4-AB48-9DF4-72453217828F}" type="pres">
      <dgm:prSet presAssocID="{DC44B1EE-8EE0-6D4B-94B4-E1681AE161A2}" presName="Name0" presStyleCnt="0">
        <dgm:presLayoutVars>
          <dgm:dir/>
          <dgm:animLvl val="lvl"/>
          <dgm:resizeHandles val="exact"/>
        </dgm:presLayoutVars>
      </dgm:prSet>
      <dgm:spPr/>
    </dgm:pt>
    <dgm:pt modelId="{666DCBA3-4125-6A4F-ABE3-B3AA9C6FA4B6}" type="pres">
      <dgm:prSet presAssocID="{E2FFE966-7EFC-C64F-B81A-486150E59995}" presName="linNode" presStyleCnt="0"/>
      <dgm:spPr/>
    </dgm:pt>
    <dgm:pt modelId="{70081186-B82F-D84A-9076-929CD5D2C6D7}" type="pres">
      <dgm:prSet presAssocID="{E2FFE966-7EFC-C64F-B81A-486150E59995}" presName="parentText" presStyleLbl="node1" presStyleIdx="0" presStyleCnt="7" custScaleX="261597" custScaleY="2000000" custLinFactNeighborX="-9871">
        <dgm:presLayoutVars>
          <dgm:chMax val="1"/>
          <dgm:bulletEnabled val="1"/>
        </dgm:presLayoutVars>
      </dgm:prSet>
      <dgm:spPr/>
    </dgm:pt>
    <dgm:pt modelId="{2A4F9DEC-0AC8-1145-AC5C-45F398326661}" type="pres">
      <dgm:prSet presAssocID="{75E0E3CE-CEE0-5444-8719-A8DB88432813}" presName="sp" presStyleCnt="0"/>
      <dgm:spPr/>
    </dgm:pt>
    <dgm:pt modelId="{E1E319D6-3624-0649-89AF-881BDF21E8BF}" type="pres">
      <dgm:prSet presAssocID="{B2A46481-35AF-B240-8502-92AC6560DA3E}" presName="linNode" presStyleCnt="0"/>
      <dgm:spPr/>
    </dgm:pt>
    <dgm:pt modelId="{46090A4F-0DD9-814E-A5D0-A0A90D708AE2}" type="pres">
      <dgm:prSet presAssocID="{B2A46481-35AF-B240-8502-92AC6560DA3E}" presName="parentText" presStyleLbl="node1" presStyleIdx="1" presStyleCnt="7" custScaleX="261597" custScaleY="2000000" custLinFactNeighborX="-9871">
        <dgm:presLayoutVars>
          <dgm:chMax val="1"/>
          <dgm:bulletEnabled val="1"/>
        </dgm:presLayoutVars>
      </dgm:prSet>
      <dgm:spPr/>
    </dgm:pt>
    <dgm:pt modelId="{6C1F9BA2-6D54-E749-88B2-621CAD994814}" type="pres">
      <dgm:prSet presAssocID="{F06C9155-C7A3-1545-8632-8EB6A97B149C}" presName="sp" presStyleCnt="0"/>
      <dgm:spPr/>
    </dgm:pt>
    <dgm:pt modelId="{49FCE8E4-0D00-4B46-ACED-50B606413B14}" type="pres">
      <dgm:prSet presAssocID="{AB8282E4-EF4A-344A-9A49-031863D4644A}" presName="linNode" presStyleCnt="0"/>
      <dgm:spPr/>
    </dgm:pt>
    <dgm:pt modelId="{08239E58-3A13-6449-A63F-E3AE023BB684}" type="pres">
      <dgm:prSet presAssocID="{AB8282E4-EF4A-344A-9A49-031863D4644A}" presName="parentText" presStyleLbl="node1" presStyleIdx="2" presStyleCnt="7" custScaleX="261597" custScaleY="2000000" custLinFactNeighborX="-9871">
        <dgm:presLayoutVars>
          <dgm:chMax val="1"/>
          <dgm:bulletEnabled val="1"/>
        </dgm:presLayoutVars>
      </dgm:prSet>
      <dgm:spPr/>
    </dgm:pt>
    <dgm:pt modelId="{B3D8A608-AE78-4B86-B9AD-C867F1A6D9A0}" type="pres">
      <dgm:prSet presAssocID="{3BE269B5-F177-F740-91C5-66638D1FC9D9}" presName="sp" presStyleCnt="0"/>
      <dgm:spPr/>
    </dgm:pt>
    <dgm:pt modelId="{466C31CA-75F6-4905-9A15-39DF0A3407C8}" type="pres">
      <dgm:prSet presAssocID="{8D3ADBBA-26AA-4591-AE50-96BEF331BEF1}" presName="linNode" presStyleCnt="0"/>
      <dgm:spPr/>
    </dgm:pt>
    <dgm:pt modelId="{1D64E269-C14E-4869-AA25-DFBC2F69952E}" type="pres">
      <dgm:prSet presAssocID="{8D3ADBBA-26AA-4591-AE50-96BEF331BEF1}" presName="parentText" presStyleLbl="node1" presStyleIdx="3" presStyleCnt="7" custScaleX="261597" custScaleY="2000000" custLinFactNeighborX="-9871">
        <dgm:presLayoutVars>
          <dgm:chMax val="1"/>
          <dgm:bulletEnabled val="1"/>
        </dgm:presLayoutVars>
      </dgm:prSet>
      <dgm:spPr/>
    </dgm:pt>
    <dgm:pt modelId="{6E648A56-FBCD-4562-97FD-450C570D74F1}" type="pres">
      <dgm:prSet presAssocID="{5F47DC54-3FCB-4F7A-9363-DDFBBD22442C}" presName="sp" presStyleCnt="0"/>
      <dgm:spPr/>
    </dgm:pt>
    <dgm:pt modelId="{6577FFB1-DFC8-4AAD-9723-07DFA1065281}" type="pres">
      <dgm:prSet presAssocID="{CCDCBE6E-C65B-46A4-B04F-2EC8AD572872}" presName="linNode" presStyleCnt="0"/>
      <dgm:spPr/>
    </dgm:pt>
    <dgm:pt modelId="{9CCF5ABC-7B75-484C-B222-046B24BEFA76}" type="pres">
      <dgm:prSet presAssocID="{CCDCBE6E-C65B-46A4-B04F-2EC8AD572872}" presName="parentText" presStyleLbl="node1" presStyleIdx="4" presStyleCnt="7" custScaleX="261597" custScaleY="2000000" custLinFactNeighborX="-9871">
        <dgm:presLayoutVars>
          <dgm:chMax val="1"/>
          <dgm:bulletEnabled val="1"/>
        </dgm:presLayoutVars>
      </dgm:prSet>
      <dgm:spPr/>
    </dgm:pt>
    <dgm:pt modelId="{6F52F5B0-F44D-4418-8F68-7693BB03A21E}" type="pres">
      <dgm:prSet presAssocID="{A4A7A981-D2BE-4075-AD21-16638DC6088A}" presName="sp" presStyleCnt="0"/>
      <dgm:spPr/>
    </dgm:pt>
    <dgm:pt modelId="{C5EEFE42-B65D-4885-BD51-D9AC1F2FBE4C}" type="pres">
      <dgm:prSet presAssocID="{48869CFB-39A9-48BC-AEA0-C14D06368DA9}" presName="linNode" presStyleCnt="0"/>
      <dgm:spPr/>
    </dgm:pt>
    <dgm:pt modelId="{B448937F-BAD4-4F89-BA36-2A4F1E928F33}" type="pres">
      <dgm:prSet presAssocID="{48869CFB-39A9-48BC-AEA0-C14D06368DA9}" presName="parentText" presStyleLbl="node1" presStyleIdx="5" presStyleCnt="7" custScaleX="261597" custScaleY="2000000" custLinFactNeighborX="-9871">
        <dgm:presLayoutVars>
          <dgm:chMax val="1"/>
          <dgm:bulletEnabled val="1"/>
        </dgm:presLayoutVars>
      </dgm:prSet>
      <dgm:spPr/>
    </dgm:pt>
    <dgm:pt modelId="{4DA1FB42-F43F-4D1F-A816-94BABB674E46}" type="pres">
      <dgm:prSet presAssocID="{61E9B035-D030-4C96-A376-6A52AB9B2BAB}" presName="sp" presStyleCnt="0"/>
      <dgm:spPr/>
    </dgm:pt>
    <dgm:pt modelId="{74E9CCEE-02A1-4E02-8D4D-AD89FE9B3D6E}" type="pres">
      <dgm:prSet presAssocID="{73776257-86C2-483A-A104-254B2E812241}" presName="linNode" presStyleCnt="0"/>
      <dgm:spPr/>
    </dgm:pt>
    <dgm:pt modelId="{FD3A6DAD-0821-4F20-89A0-CA91476D4838}" type="pres">
      <dgm:prSet presAssocID="{73776257-86C2-483A-A104-254B2E812241}" presName="parentText" presStyleLbl="node1" presStyleIdx="6" presStyleCnt="7" custScaleX="261597" custScaleY="2000000" custLinFactNeighborX="-9871">
        <dgm:presLayoutVars>
          <dgm:chMax val="1"/>
          <dgm:bulletEnabled val="1"/>
        </dgm:presLayoutVars>
      </dgm:prSet>
      <dgm:spPr/>
    </dgm:pt>
  </dgm:ptLst>
  <dgm:cxnLst>
    <dgm:cxn modelId="{78FFF60A-E258-455D-9E99-ED112E27FDE9}" type="presOf" srcId="{B2A46481-35AF-B240-8502-92AC6560DA3E}" destId="{46090A4F-0DD9-814E-A5D0-A0A90D708AE2}" srcOrd="0" destOrd="0" presId="urn:microsoft.com/office/officeart/2005/8/layout/vList5"/>
    <dgm:cxn modelId="{D5CC680F-F4BC-4A29-80AA-C0A150649580}" type="presOf" srcId="{AB8282E4-EF4A-344A-9A49-031863D4644A}" destId="{08239E58-3A13-6449-A63F-E3AE023BB684}" srcOrd="0" destOrd="0" presId="urn:microsoft.com/office/officeart/2005/8/layout/vList5"/>
    <dgm:cxn modelId="{D021331E-2C9A-4AB4-9A88-EFBF8D9875E4}" type="presOf" srcId="{E2FFE966-7EFC-C64F-B81A-486150E59995}" destId="{70081186-B82F-D84A-9076-929CD5D2C6D7}" srcOrd="0" destOrd="0" presId="urn:microsoft.com/office/officeart/2005/8/layout/vList5"/>
    <dgm:cxn modelId="{99F66D26-722A-47CF-9EDD-63833D071E3F}" srcId="{DC44B1EE-8EE0-6D4B-94B4-E1681AE161A2}" destId="{73776257-86C2-483A-A104-254B2E812241}" srcOrd="6" destOrd="0" parTransId="{BE629172-F7BE-4B55-84AE-1E5F9BF11A59}" sibTransId="{8408B7B9-4E32-49B8-94F7-7A5DFD9D3C70}"/>
    <dgm:cxn modelId="{783F4F2E-EDA0-4265-B335-88D34F7B87B3}" type="presOf" srcId="{48869CFB-39A9-48BC-AEA0-C14D06368DA9}" destId="{B448937F-BAD4-4F89-BA36-2A4F1E928F33}" srcOrd="0" destOrd="0" presId="urn:microsoft.com/office/officeart/2005/8/layout/vList5"/>
    <dgm:cxn modelId="{484AF644-30F2-4D77-81FF-098256EACFFC}" srcId="{DC44B1EE-8EE0-6D4B-94B4-E1681AE161A2}" destId="{48869CFB-39A9-48BC-AEA0-C14D06368DA9}" srcOrd="5" destOrd="0" parTransId="{BDE61C35-0B7F-4D6D-A4D0-B2E9835E2961}" sibTransId="{61E9B035-D030-4C96-A376-6A52AB9B2BAB}"/>
    <dgm:cxn modelId="{269BC74C-1E00-411C-BA1E-4B5FB33E29B7}" type="presOf" srcId="{8D3ADBBA-26AA-4591-AE50-96BEF331BEF1}" destId="{1D64E269-C14E-4869-AA25-DFBC2F69952E}" srcOrd="0" destOrd="0" presId="urn:microsoft.com/office/officeart/2005/8/layout/vList5"/>
    <dgm:cxn modelId="{EC688550-0CD2-1344-ABCC-C0694BA99C06}" srcId="{DC44B1EE-8EE0-6D4B-94B4-E1681AE161A2}" destId="{B2A46481-35AF-B240-8502-92AC6560DA3E}" srcOrd="1" destOrd="0" parTransId="{60491B1A-14C9-5147-BA41-8E03A9987D49}" sibTransId="{F06C9155-C7A3-1545-8632-8EB6A97B149C}"/>
    <dgm:cxn modelId="{F7308091-CC2A-427E-AEA4-FFF52806BE58}" srcId="{DC44B1EE-8EE0-6D4B-94B4-E1681AE161A2}" destId="{8D3ADBBA-26AA-4591-AE50-96BEF331BEF1}" srcOrd="3" destOrd="0" parTransId="{9C62EE1C-9627-4FDD-B4D8-C02196AD4101}" sibTransId="{5F47DC54-3FCB-4F7A-9363-DDFBBD22442C}"/>
    <dgm:cxn modelId="{43DC2A94-8DD2-47FC-9658-EEEAD20ABAA9}" srcId="{DC44B1EE-8EE0-6D4B-94B4-E1681AE161A2}" destId="{CCDCBE6E-C65B-46A4-B04F-2EC8AD572872}" srcOrd="4" destOrd="0" parTransId="{0ACAA141-5D19-465E-9ABE-F8918F0BD8EC}" sibTransId="{A4A7A981-D2BE-4075-AD21-16638DC6088A}"/>
    <dgm:cxn modelId="{8803EFA1-0B58-694D-B114-74270A5D891F}" srcId="{DC44B1EE-8EE0-6D4B-94B4-E1681AE161A2}" destId="{E2FFE966-7EFC-C64F-B81A-486150E59995}" srcOrd="0" destOrd="0" parTransId="{B5EEC5DB-359A-7C4D-837D-A53767EF73C1}" sibTransId="{75E0E3CE-CEE0-5444-8719-A8DB88432813}"/>
    <dgm:cxn modelId="{D033E5BA-9185-4C54-B303-24EADCEF607E}" type="presOf" srcId="{CCDCBE6E-C65B-46A4-B04F-2EC8AD572872}" destId="{9CCF5ABC-7B75-484C-B222-046B24BEFA76}" srcOrd="0" destOrd="0" presId="urn:microsoft.com/office/officeart/2005/8/layout/vList5"/>
    <dgm:cxn modelId="{C05821D4-D1AD-4497-B271-B9C157C67245}" type="presOf" srcId="{73776257-86C2-483A-A104-254B2E812241}" destId="{FD3A6DAD-0821-4F20-89A0-CA91476D4838}" srcOrd="0" destOrd="0" presId="urn:microsoft.com/office/officeart/2005/8/layout/vList5"/>
    <dgm:cxn modelId="{0CA1B6DF-7418-4F45-9CAA-784E0BCF3029}" type="presOf" srcId="{DC44B1EE-8EE0-6D4B-94B4-E1681AE161A2}" destId="{C425AF7E-E6F4-AB48-9DF4-72453217828F}" srcOrd="0" destOrd="0" presId="urn:microsoft.com/office/officeart/2005/8/layout/vList5"/>
    <dgm:cxn modelId="{C1B198EC-CC96-4849-9261-4D44EF343FE6}" srcId="{DC44B1EE-8EE0-6D4B-94B4-E1681AE161A2}" destId="{AB8282E4-EF4A-344A-9A49-031863D4644A}" srcOrd="2" destOrd="0" parTransId="{AFDE3815-56FC-5641-9D15-99E478A83E73}" sibTransId="{3BE269B5-F177-F740-91C5-66638D1FC9D9}"/>
    <dgm:cxn modelId="{10FDC62F-5843-43E0-A49D-90151BA954B9}" type="presParOf" srcId="{C425AF7E-E6F4-AB48-9DF4-72453217828F}" destId="{666DCBA3-4125-6A4F-ABE3-B3AA9C6FA4B6}" srcOrd="0" destOrd="0" presId="urn:microsoft.com/office/officeart/2005/8/layout/vList5"/>
    <dgm:cxn modelId="{9A8BCF1B-38DC-4E87-8A38-1EF87F3A84DA}" type="presParOf" srcId="{666DCBA3-4125-6A4F-ABE3-B3AA9C6FA4B6}" destId="{70081186-B82F-D84A-9076-929CD5D2C6D7}" srcOrd="0" destOrd="0" presId="urn:microsoft.com/office/officeart/2005/8/layout/vList5"/>
    <dgm:cxn modelId="{4CFE8336-0E3B-471F-89A2-EE6AB4FAA5C5}" type="presParOf" srcId="{C425AF7E-E6F4-AB48-9DF4-72453217828F}" destId="{2A4F9DEC-0AC8-1145-AC5C-45F398326661}" srcOrd="1" destOrd="0" presId="urn:microsoft.com/office/officeart/2005/8/layout/vList5"/>
    <dgm:cxn modelId="{FF5C4A14-3D54-41A8-8EAA-F986613ABF92}" type="presParOf" srcId="{C425AF7E-E6F4-AB48-9DF4-72453217828F}" destId="{E1E319D6-3624-0649-89AF-881BDF21E8BF}" srcOrd="2" destOrd="0" presId="urn:microsoft.com/office/officeart/2005/8/layout/vList5"/>
    <dgm:cxn modelId="{D87F0EAF-062A-4E42-A7C0-EFD96D3C5299}" type="presParOf" srcId="{E1E319D6-3624-0649-89AF-881BDF21E8BF}" destId="{46090A4F-0DD9-814E-A5D0-A0A90D708AE2}" srcOrd="0" destOrd="0" presId="urn:microsoft.com/office/officeart/2005/8/layout/vList5"/>
    <dgm:cxn modelId="{EA7EB810-850B-42C2-9153-EC90D1E2FAB3}" type="presParOf" srcId="{C425AF7E-E6F4-AB48-9DF4-72453217828F}" destId="{6C1F9BA2-6D54-E749-88B2-621CAD994814}" srcOrd="3" destOrd="0" presId="urn:microsoft.com/office/officeart/2005/8/layout/vList5"/>
    <dgm:cxn modelId="{6D201BB3-3020-4F1E-BABB-DD3232250A69}" type="presParOf" srcId="{C425AF7E-E6F4-AB48-9DF4-72453217828F}" destId="{49FCE8E4-0D00-4B46-ACED-50B606413B14}" srcOrd="4" destOrd="0" presId="urn:microsoft.com/office/officeart/2005/8/layout/vList5"/>
    <dgm:cxn modelId="{DB4B2DDF-6664-454D-80C8-F2219C536E8A}" type="presParOf" srcId="{49FCE8E4-0D00-4B46-ACED-50B606413B14}" destId="{08239E58-3A13-6449-A63F-E3AE023BB684}" srcOrd="0" destOrd="0" presId="urn:microsoft.com/office/officeart/2005/8/layout/vList5"/>
    <dgm:cxn modelId="{C646A647-1993-460B-9C90-A766C7D9F40C}" type="presParOf" srcId="{C425AF7E-E6F4-AB48-9DF4-72453217828F}" destId="{B3D8A608-AE78-4B86-B9AD-C867F1A6D9A0}" srcOrd="5" destOrd="0" presId="urn:microsoft.com/office/officeart/2005/8/layout/vList5"/>
    <dgm:cxn modelId="{A1D3929F-F858-4F66-AF71-DC44954EFA59}" type="presParOf" srcId="{C425AF7E-E6F4-AB48-9DF4-72453217828F}" destId="{466C31CA-75F6-4905-9A15-39DF0A3407C8}" srcOrd="6" destOrd="0" presId="urn:microsoft.com/office/officeart/2005/8/layout/vList5"/>
    <dgm:cxn modelId="{6C64C378-C153-4259-B4EC-9E5596D0C89E}" type="presParOf" srcId="{466C31CA-75F6-4905-9A15-39DF0A3407C8}" destId="{1D64E269-C14E-4869-AA25-DFBC2F69952E}" srcOrd="0" destOrd="0" presId="urn:microsoft.com/office/officeart/2005/8/layout/vList5"/>
    <dgm:cxn modelId="{F75C8459-6BF6-4CE5-80F9-EABF959A4F33}" type="presParOf" srcId="{C425AF7E-E6F4-AB48-9DF4-72453217828F}" destId="{6E648A56-FBCD-4562-97FD-450C570D74F1}" srcOrd="7" destOrd="0" presId="urn:microsoft.com/office/officeart/2005/8/layout/vList5"/>
    <dgm:cxn modelId="{C8F1158A-E131-4E70-86F3-EF9F636E278C}" type="presParOf" srcId="{C425AF7E-E6F4-AB48-9DF4-72453217828F}" destId="{6577FFB1-DFC8-4AAD-9723-07DFA1065281}" srcOrd="8" destOrd="0" presId="urn:microsoft.com/office/officeart/2005/8/layout/vList5"/>
    <dgm:cxn modelId="{0A82A7A2-C7BE-4A12-9E03-2942ACC6FB32}" type="presParOf" srcId="{6577FFB1-DFC8-4AAD-9723-07DFA1065281}" destId="{9CCF5ABC-7B75-484C-B222-046B24BEFA76}" srcOrd="0" destOrd="0" presId="urn:microsoft.com/office/officeart/2005/8/layout/vList5"/>
    <dgm:cxn modelId="{ED39CA83-2707-4BA9-A661-3F74ECAA875A}" type="presParOf" srcId="{C425AF7E-E6F4-AB48-9DF4-72453217828F}" destId="{6F52F5B0-F44D-4418-8F68-7693BB03A21E}" srcOrd="9" destOrd="0" presId="urn:microsoft.com/office/officeart/2005/8/layout/vList5"/>
    <dgm:cxn modelId="{522232DE-C61B-496E-AF98-82A75B0D7C82}" type="presParOf" srcId="{C425AF7E-E6F4-AB48-9DF4-72453217828F}" destId="{C5EEFE42-B65D-4885-BD51-D9AC1F2FBE4C}" srcOrd="10" destOrd="0" presId="urn:microsoft.com/office/officeart/2005/8/layout/vList5"/>
    <dgm:cxn modelId="{D84D14A8-242F-401C-BD87-F00F1EE7423F}" type="presParOf" srcId="{C5EEFE42-B65D-4885-BD51-D9AC1F2FBE4C}" destId="{B448937F-BAD4-4F89-BA36-2A4F1E928F33}" srcOrd="0" destOrd="0" presId="urn:microsoft.com/office/officeart/2005/8/layout/vList5"/>
    <dgm:cxn modelId="{00CE7175-6C1E-430D-B7F9-E0A38E561360}" type="presParOf" srcId="{C425AF7E-E6F4-AB48-9DF4-72453217828F}" destId="{4DA1FB42-F43F-4D1F-A816-94BABB674E46}" srcOrd="11" destOrd="0" presId="urn:microsoft.com/office/officeart/2005/8/layout/vList5"/>
    <dgm:cxn modelId="{FE3CE9D8-004E-4C8A-938A-78FC0A0534DA}" type="presParOf" srcId="{C425AF7E-E6F4-AB48-9DF4-72453217828F}" destId="{74E9CCEE-02A1-4E02-8D4D-AD89FE9B3D6E}" srcOrd="12" destOrd="0" presId="urn:microsoft.com/office/officeart/2005/8/layout/vList5"/>
    <dgm:cxn modelId="{9483C0A1-C41A-45B4-A0B6-3DFD584BDD79}" type="presParOf" srcId="{74E9CCEE-02A1-4E02-8D4D-AD89FE9B3D6E}" destId="{FD3A6DAD-0821-4F20-89A0-CA91476D483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67D6A-3201-475C-B6C2-BDC49495C06E}">
      <dsp:nvSpPr>
        <dsp:cNvPr id="0" name=""/>
        <dsp:cNvSpPr/>
      </dsp:nvSpPr>
      <dsp:spPr>
        <a:xfrm>
          <a:off x="0" y="3863419"/>
          <a:ext cx="6054725" cy="12680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“So would you like to discuss ways </a:t>
          </a:r>
          <a:r>
            <a:rPr lang="en-US" sz="2700" b="1" kern="1200"/>
            <a:t>to be prepared </a:t>
          </a:r>
          <a:r>
            <a:rPr lang="en-US" sz="2700" kern="1200"/>
            <a:t>for a healthy pregnancy?” </a:t>
          </a:r>
        </a:p>
      </dsp:txBody>
      <dsp:txXfrm>
        <a:off x="0" y="3863419"/>
        <a:ext cx="6054725" cy="1268060"/>
      </dsp:txXfrm>
    </dsp:sp>
    <dsp:sp modelId="{98264114-84EC-41DE-B82C-BF71A39DF28A}">
      <dsp:nvSpPr>
        <dsp:cNvPr id="0" name=""/>
        <dsp:cNvSpPr/>
      </dsp:nvSpPr>
      <dsp:spPr>
        <a:xfrm rot="10800000">
          <a:off x="0" y="1932163"/>
          <a:ext cx="6054725" cy="1950276"/>
        </a:xfrm>
        <a:prstGeom prst="upArrowCallout">
          <a:avLst/>
        </a:prstGeom>
        <a:solidFill>
          <a:schemeClr val="accent2">
            <a:hueOff val="-944198"/>
            <a:satOff val="17568"/>
            <a:lumOff val="235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“Yes, we’ve been trying for a while actually.”</a:t>
          </a:r>
        </a:p>
      </dsp:txBody>
      <dsp:txXfrm rot="10800000">
        <a:off x="0" y="1932163"/>
        <a:ext cx="6054725" cy="1267231"/>
      </dsp:txXfrm>
    </dsp:sp>
    <dsp:sp modelId="{20D9890C-EF3F-4258-95AC-08DD2C010884}">
      <dsp:nvSpPr>
        <dsp:cNvPr id="0" name=""/>
        <dsp:cNvSpPr/>
      </dsp:nvSpPr>
      <dsp:spPr>
        <a:xfrm rot="10800000">
          <a:off x="0" y="907"/>
          <a:ext cx="6054725" cy="1950276"/>
        </a:xfrm>
        <a:prstGeom prst="upArrowCallout">
          <a:avLst/>
        </a:prstGeom>
        <a:solidFill>
          <a:schemeClr val="accent2">
            <a:hueOff val="-1888395"/>
            <a:satOff val="35136"/>
            <a:lumOff val="470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Do you think you might like to have more children at some point?</a:t>
          </a:r>
        </a:p>
      </dsp:txBody>
      <dsp:txXfrm rot="10800000">
        <a:off x="0" y="907"/>
        <a:ext cx="6054725" cy="12672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EA090-FB20-4156-949D-81D15A56FD98}">
      <dsp:nvSpPr>
        <dsp:cNvPr id="0" name=""/>
        <dsp:cNvSpPr/>
      </dsp:nvSpPr>
      <dsp:spPr>
        <a:xfrm>
          <a:off x="0" y="1235"/>
          <a:ext cx="7422413" cy="102734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kern="1200" dirty="0"/>
            <a:t>How would that be for you</a:t>
          </a:r>
          <a:r>
            <a:rPr lang="en-US" sz="2400" kern="1200" dirty="0"/>
            <a:t>?</a:t>
          </a:r>
        </a:p>
      </dsp:txBody>
      <dsp:txXfrm>
        <a:off x="50151" y="51386"/>
        <a:ext cx="7322111" cy="927041"/>
      </dsp:txXfrm>
    </dsp:sp>
    <dsp:sp modelId="{50273A77-00CD-49D3-A7D1-D1EFE5A55FA4}">
      <dsp:nvSpPr>
        <dsp:cNvPr id="0" name=""/>
        <dsp:cNvSpPr/>
      </dsp:nvSpPr>
      <dsp:spPr>
        <a:xfrm>
          <a:off x="0" y="1039181"/>
          <a:ext cx="7422413" cy="1027343"/>
        </a:xfrm>
        <a:prstGeom prst="roundRect">
          <a:avLst/>
        </a:prstGeom>
        <a:solidFill>
          <a:schemeClr val="accent2">
            <a:hueOff val="-472099"/>
            <a:satOff val="8784"/>
            <a:lumOff val="11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kern="1200" dirty="0"/>
            <a:t>Has that ever happened before?</a:t>
          </a:r>
        </a:p>
      </dsp:txBody>
      <dsp:txXfrm>
        <a:off x="50151" y="1089332"/>
        <a:ext cx="7322111" cy="927041"/>
      </dsp:txXfrm>
    </dsp:sp>
    <dsp:sp modelId="{8B81B8EC-D0DA-432C-94D6-4130AD25460F}">
      <dsp:nvSpPr>
        <dsp:cNvPr id="0" name=""/>
        <dsp:cNvSpPr/>
      </dsp:nvSpPr>
      <dsp:spPr>
        <a:xfrm>
          <a:off x="0" y="2077128"/>
          <a:ext cx="7422413" cy="1027343"/>
        </a:xfrm>
        <a:prstGeom prst="roundRect">
          <a:avLst/>
        </a:prstGeom>
        <a:solidFill>
          <a:schemeClr val="accent2">
            <a:hueOff val="-944198"/>
            <a:satOff val="17568"/>
            <a:lumOff val="235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kern="1200" dirty="0"/>
            <a:t>How did you manage it?</a:t>
          </a:r>
        </a:p>
      </dsp:txBody>
      <dsp:txXfrm>
        <a:off x="50151" y="2127279"/>
        <a:ext cx="7322111" cy="927041"/>
      </dsp:txXfrm>
    </dsp:sp>
    <dsp:sp modelId="{D4618F92-9F0C-4EA9-AB99-15B852EAF262}">
      <dsp:nvSpPr>
        <dsp:cNvPr id="0" name=""/>
        <dsp:cNvSpPr/>
      </dsp:nvSpPr>
      <dsp:spPr>
        <a:xfrm>
          <a:off x="0" y="3115074"/>
          <a:ext cx="7422413" cy="1027343"/>
        </a:xfrm>
        <a:prstGeom prst="roundRect">
          <a:avLst/>
        </a:prstGeom>
        <a:solidFill>
          <a:schemeClr val="accent2">
            <a:hueOff val="-1416296"/>
            <a:satOff val="26352"/>
            <a:lumOff val="352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kern="1200" dirty="0"/>
            <a:t>Do you have a sense of how you would manage it?</a:t>
          </a:r>
        </a:p>
      </dsp:txBody>
      <dsp:txXfrm>
        <a:off x="50151" y="3165225"/>
        <a:ext cx="7322111" cy="927041"/>
      </dsp:txXfrm>
    </dsp:sp>
    <dsp:sp modelId="{88E2BEC3-1721-4C38-93A7-31042E1694B4}">
      <dsp:nvSpPr>
        <dsp:cNvPr id="0" name=""/>
        <dsp:cNvSpPr/>
      </dsp:nvSpPr>
      <dsp:spPr>
        <a:xfrm>
          <a:off x="0" y="4153021"/>
          <a:ext cx="7422413" cy="1027343"/>
        </a:xfrm>
        <a:prstGeom prst="roundRect">
          <a:avLst/>
        </a:prstGeom>
        <a:solidFill>
          <a:schemeClr val="accent2">
            <a:hueOff val="-1888395"/>
            <a:satOff val="35136"/>
            <a:lumOff val="470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kern="1200" dirty="0"/>
            <a:t>Knowing that, how would it be?</a:t>
          </a:r>
        </a:p>
      </dsp:txBody>
      <dsp:txXfrm>
        <a:off x="50151" y="4203172"/>
        <a:ext cx="7322111" cy="92704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5E324-1396-4450-B81B-92E86F795207}">
      <dsp:nvSpPr>
        <dsp:cNvPr id="0" name=""/>
        <dsp:cNvSpPr/>
      </dsp:nvSpPr>
      <dsp:spPr>
        <a:xfrm>
          <a:off x="0" y="834012"/>
          <a:ext cx="6054725" cy="15397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D40DAD-1777-4F0F-96FB-A74B69612643}">
      <dsp:nvSpPr>
        <dsp:cNvPr id="0" name=""/>
        <dsp:cNvSpPr/>
      </dsp:nvSpPr>
      <dsp:spPr>
        <a:xfrm>
          <a:off x="465764" y="1180449"/>
          <a:ext cx="846843" cy="8468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8194E9-C943-4012-A928-5A0784BA24A1}">
      <dsp:nvSpPr>
        <dsp:cNvPr id="0" name=""/>
        <dsp:cNvSpPr/>
      </dsp:nvSpPr>
      <dsp:spPr>
        <a:xfrm>
          <a:off x="1778372" y="834012"/>
          <a:ext cx="4276352" cy="1539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953" tIns="162953" rIns="162953" bIns="162953" numCol="1" spcCol="1270" anchor="ctr" anchorCtr="0">
          <a:noAutofit/>
        </a:bodyPr>
        <a:lstStyle/>
        <a:p>
          <a:pPr marL="0" lvl="0" indent="0" algn="l" defTabSz="1111250">
            <a:lnSpc>
              <a:spcPct val="90000"/>
            </a:lnSpc>
            <a:spcBef>
              <a:spcPct val="0"/>
            </a:spcBef>
            <a:spcAft>
              <a:spcPct val="35000"/>
            </a:spcAft>
            <a:buNone/>
          </a:pPr>
          <a:r>
            <a:rPr lang="en-US" sz="2500" kern="1200"/>
            <a:t>Better than: “Do you have any questions?”</a:t>
          </a:r>
        </a:p>
      </dsp:txBody>
      <dsp:txXfrm>
        <a:off x="1778372" y="834012"/>
        <a:ext cx="4276352" cy="1539716"/>
      </dsp:txXfrm>
    </dsp:sp>
    <dsp:sp modelId="{DCE6056E-39CB-48B2-82CD-814A2BA3ECB2}">
      <dsp:nvSpPr>
        <dsp:cNvPr id="0" name=""/>
        <dsp:cNvSpPr/>
      </dsp:nvSpPr>
      <dsp:spPr>
        <a:xfrm>
          <a:off x="0" y="2758658"/>
          <a:ext cx="6054725" cy="15397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CA5E8D-790F-493A-BD28-6798938B23EE}">
      <dsp:nvSpPr>
        <dsp:cNvPr id="0" name=""/>
        <dsp:cNvSpPr/>
      </dsp:nvSpPr>
      <dsp:spPr>
        <a:xfrm>
          <a:off x="465764" y="3105094"/>
          <a:ext cx="846843" cy="8468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8A397B-0659-423D-ABC1-802A734D2BE8}">
      <dsp:nvSpPr>
        <dsp:cNvPr id="0" name=""/>
        <dsp:cNvSpPr/>
      </dsp:nvSpPr>
      <dsp:spPr>
        <a:xfrm>
          <a:off x="1778372" y="2758658"/>
          <a:ext cx="4276352" cy="1539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953" tIns="162953" rIns="162953" bIns="162953" numCol="1" spcCol="1270" anchor="ctr" anchorCtr="0">
          <a:noAutofit/>
        </a:bodyPr>
        <a:lstStyle/>
        <a:p>
          <a:pPr marL="0" lvl="0" indent="0" algn="l" defTabSz="1111250">
            <a:lnSpc>
              <a:spcPct val="90000"/>
            </a:lnSpc>
            <a:spcBef>
              <a:spcPct val="0"/>
            </a:spcBef>
            <a:spcAft>
              <a:spcPct val="35000"/>
            </a:spcAft>
            <a:buNone/>
          </a:pPr>
          <a:r>
            <a:rPr lang="en-US" sz="2500" kern="1200"/>
            <a:t>Better than: “What questions do you have?”</a:t>
          </a:r>
        </a:p>
      </dsp:txBody>
      <dsp:txXfrm>
        <a:off x="1778372" y="2758658"/>
        <a:ext cx="4276352" cy="15397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AC3CD-AEE8-EA41-A69C-80AC933C0703}">
      <dsp:nvSpPr>
        <dsp:cNvPr id="0" name=""/>
        <dsp:cNvSpPr/>
      </dsp:nvSpPr>
      <dsp:spPr>
        <a:xfrm>
          <a:off x="2164079" y="503"/>
          <a:ext cx="3246120" cy="1962404"/>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t" anchorCtr="0">
          <a:noAutofit/>
        </a:bodyPr>
        <a:lstStyle/>
        <a:p>
          <a:pPr marL="285750" lvl="1" indent="-285750" algn="ctr" defTabSz="2889250">
            <a:lnSpc>
              <a:spcPct val="90000"/>
            </a:lnSpc>
            <a:spcBef>
              <a:spcPct val="0"/>
            </a:spcBef>
            <a:spcAft>
              <a:spcPct val="15000"/>
            </a:spcAft>
            <a:buChar char="•"/>
          </a:pPr>
          <a:endParaRPr lang="en-US" sz="6500" kern="1200" dirty="0"/>
        </a:p>
      </dsp:txBody>
      <dsp:txXfrm>
        <a:off x="2164079" y="245804"/>
        <a:ext cx="2510219" cy="1471803"/>
      </dsp:txXfrm>
    </dsp:sp>
    <dsp:sp modelId="{08621E8F-BE96-534F-9ABD-2E9E33F7DDD5}">
      <dsp:nvSpPr>
        <dsp:cNvPr id="0" name=""/>
        <dsp:cNvSpPr/>
      </dsp:nvSpPr>
      <dsp:spPr>
        <a:xfrm>
          <a:off x="0" y="503"/>
          <a:ext cx="2164080" cy="196240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“I’ve just gone over a ton of information and I’m not always as clear as I would like to be... </a:t>
          </a:r>
        </a:p>
      </dsp:txBody>
      <dsp:txXfrm>
        <a:off x="95797" y="96300"/>
        <a:ext cx="1972486" cy="1770810"/>
      </dsp:txXfrm>
    </dsp:sp>
    <dsp:sp modelId="{2B2A365E-02EB-A340-B880-CFD43E483E46}">
      <dsp:nvSpPr>
        <dsp:cNvPr id="0" name=""/>
        <dsp:cNvSpPr/>
      </dsp:nvSpPr>
      <dsp:spPr>
        <a:xfrm>
          <a:off x="2164079" y="2159148"/>
          <a:ext cx="3246120" cy="1962404"/>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8B3DB1-B02C-8040-8AC1-FA6F4F137A38}">
      <dsp:nvSpPr>
        <dsp:cNvPr id="0" name=""/>
        <dsp:cNvSpPr/>
      </dsp:nvSpPr>
      <dsp:spPr>
        <a:xfrm>
          <a:off x="0" y="2159148"/>
          <a:ext cx="2164080" cy="196240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“Just to be sure I didn’t forget to tell you something... </a:t>
          </a:r>
        </a:p>
      </dsp:txBody>
      <dsp:txXfrm>
        <a:off x="95797" y="2254945"/>
        <a:ext cx="1972486" cy="17708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6C1BA-9901-4A19-82E7-3C71516513C9}">
      <dsp:nvSpPr>
        <dsp:cNvPr id="0" name=""/>
        <dsp:cNvSpPr/>
      </dsp:nvSpPr>
      <dsp:spPr>
        <a:xfrm>
          <a:off x="0" y="545"/>
          <a:ext cx="6451943" cy="12762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606C6-6DD0-4E6A-9D28-BFEDEB14D208}">
      <dsp:nvSpPr>
        <dsp:cNvPr id="0" name=""/>
        <dsp:cNvSpPr/>
      </dsp:nvSpPr>
      <dsp:spPr>
        <a:xfrm>
          <a:off x="179387" y="171742"/>
          <a:ext cx="1115267" cy="9338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2801D2-F70E-4A4C-ADF8-6FEEE7D2D0F9}">
      <dsp:nvSpPr>
        <dsp:cNvPr id="0" name=""/>
        <dsp:cNvSpPr/>
      </dsp:nvSpPr>
      <dsp:spPr>
        <a:xfrm>
          <a:off x="1474042" y="545"/>
          <a:ext cx="4977900" cy="127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67" tIns="135067" rIns="135067" bIns="135067" numCol="1" spcCol="1270" anchor="ctr" anchorCtr="0">
          <a:noAutofit/>
        </a:bodyPr>
        <a:lstStyle/>
        <a:p>
          <a:pPr marL="0" lvl="0" indent="0" algn="l" defTabSz="933450">
            <a:lnSpc>
              <a:spcPct val="100000"/>
            </a:lnSpc>
            <a:spcBef>
              <a:spcPct val="0"/>
            </a:spcBef>
            <a:spcAft>
              <a:spcPct val="35000"/>
            </a:spcAft>
            <a:buNone/>
          </a:pPr>
          <a:r>
            <a:rPr lang="en-US" sz="2100" kern="1200" dirty="0"/>
            <a:t>A very deliberate act</a:t>
          </a:r>
        </a:p>
      </dsp:txBody>
      <dsp:txXfrm>
        <a:off x="1474042" y="545"/>
        <a:ext cx="4977900" cy="1276227"/>
      </dsp:txXfrm>
    </dsp:sp>
    <dsp:sp modelId="{544B3FE2-9B33-428A-B46C-6913A1F46ECB}">
      <dsp:nvSpPr>
        <dsp:cNvPr id="0" name=""/>
        <dsp:cNvSpPr/>
      </dsp:nvSpPr>
      <dsp:spPr>
        <a:xfrm>
          <a:off x="0" y="1595829"/>
          <a:ext cx="6451943" cy="12762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5FF909-14D4-4BE6-B717-59B664F66A67}">
      <dsp:nvSpPr>
        <dsp:cNvPr id="0" name=""/>
        <dsp:cNvSpPr/>
      </dsp:nvSpPr>
      <dsp:spPr>
        <a:xfrm>
          <a:off x="179387" y="1695742"/>
          <a:ext cx="1115267" cy="1076402"/>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C7DA9C-FED2-4B6C-8D82-803F2F8BAD58}">
      <dsp:nvSpPr>
        <dsp:cNvPr id="0" name=""/>
        <dsp:cNvSpPr/>
      </dsp:nvSpPr>
      <dsp:spPr>
        <a:xfrm>
          <a:off x="1474042" y="1595829"/>
          <a:ext cx="4977900" cy="127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67" tIns="135067" rIns="135067" bIns="135067" numCol="1" spcCol="1270" anchor="ctr" anchorCtr="0">
          <a:noAutofit/>
        </a:bodyPr>
        <a:lstStyle/>
        <a:p>
          <a:pPr marL="0" lvl="0" indent="0" algn="l" defTabSz="933450">
            <a:lnSpc>
              <a:spcPct val="100000"/>
            </a:lnSpc>
            <a:spcBef>
              <a:spcPct val="0"/>
            </a:spcBef>
            <a:spcAft>
              <a:spcPct val="35000"/>
            </a:spcAft>
            <a:buNone/>
          </a:pPr>
          <a:r>
            <a:rPr lang="en-US" sz="2100" kern="1200" dirty="0"/>
            <a:t>Two partners; Both partners discuss and reach consensus about the timing of pregnancy</a:t>
          </a:r>
        </a:p>
      </dsp:txBody>
      <dsp:txXfrm>
        <a:off x="1474042" y="1595829"/>
        <a:ext cx="4977900" cy="1276227"/>
      </dsp:txXfrm>
    </dsp:sp>
    <dsp:sp modelId="{5C2C8D85-4F24-4761-BBE7-57C386BF06A5}">
      <dsp:nvSpPr>
        <dsp:cNvPr id="0" name=""/>
        <dsp:cNvSpPr/>
      </dsp:nvSpPr>
      <dsp:spPr>
        <a:xfrm>
          <a:off x="0" y="3162718"/>
          <a:ext cx="6451943" cy="12762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EC600A-43FB-499C-BB48-7A219C1F7EC2}">
      <dsp:nvSpPr>
        <dsp:cNvPr id="0" name=""/>
        <dsp:cNvSpPr/>
      </dsp:nvSpPr>
      <dsp:spPr>
        <a:xfrm>
          <a:off x="26989" y="3219739"/>
          <a:ext cx="701925" cy="70192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F01D6A-181B-4550-85AD-88CA57DD9538}">
      <dsp:nvSpPr>
        <dsp:cNvPr id="0" name=""/>
        <dsp:cNvSpPr/>
      </dsp:nvSpPr>
      <dsp:spPr>
        <a:xfrm>
          <a:off x="1474042" y="3191114"/>
          <a:ext cx="4977900" cy="127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67" tIns="135067" rIns="135067" bIns="135067" numCol="1" spcCol="1270" anchor="ctr" anchorCtr="0">
          <a:noAutofit/>
        </a:bodyPr>
        <a:lstStyle/>
        <a:p>
          <a:pPr marL="0" lvl="0" indent="0" algn="l" defTabSz="933450">
            <a:lnSpc>
              <a:spcPct val="100000"/>
            </a:lnSpc>
            <a:spcBef>
              <a:spcPct val="0"/>
            </a:spcBef>
            <a:spcAft>
              <a:spcPct val="35000"/>
            </a:spcAft>
            <a:buNone/>
          </a:pPr>
          <a:r>
            <a:rPr lang="en-US" sz="2100" kern="1200" dirty="0"/>
            <a:t>They then take concrete steps to prepare for pregnancy including “getting your finances in order”</a:t>
          </a:r>
        </a:p>
      </dsp:txBody>
      <dsp:txXfrm>
        <a:off x="1474042" y="3191114"/>
        <a:ext cx="4977900" cy="127622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2D093-C86E-453C-90B9-AB71DFB38E6A}">
      <dsp:nvSpPr>
        <dsp:cNvPr id="0" name=""/>
        <dsp:cNvSpPr/>
      </dsp:nvSpPr>
      <dsp:spPr>
        <a:xfrm>
          <a:off x="0" y="1020"/>
          <a:ext cx="6054725" cy="101728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 </a:t>
          </a:r>
          <a:r>
            <a:rPr lang="en-US" sz="2400" i="1" kern="1200" dirty="0"/>
            <a:t>planned behavior perspective </a:t>
          </a:r>
          <a:r>
            <a:rPr lang="en-US" sz="2400" kern="1200" dirty="0"/>
            <a:t>may be limiting, inappropriate, and triggering among low-income populations</a:t>
          </a:r>
        </a:p>
      </dsp:txBody>
      <dsp:txXfrm>
        <a:off x="49660" y="50680"/>
        <a:ext cx="5955405" cy="917963"/>
      </dsp:txXfrm>
    </dsp:sp>
    <dsp:sp modelId="{387FC541-F793-4755-9B92-7E05F90297EA}">
      <dsp:nvSpPr>
        <dsp:cNvPr id="0" name=""/>
        <dsp:cNvSpPr/>
      </dsp:nvSpPr>
      <dsp:spPr>
        <a:xfrm>
          <a:off x="0" y="1029286"/>
          <a:ext cx="6054725" cy="1017283"/>
        </a:xfrm>
        <a:prstGeom prst="roundRect">
          <a:avLst/>
        </a:prstGeom>
        <a:solidFill>
          <a:schemeClr val="accent2">
            <a:hueOff val="-472099"/>
            <a:satOff val="8784"/>
            <a:lumOff val="11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“Planned pregnancy” has a meaning</a:t>
          </a:r>
        </a:p>
      </dsp:txBody>
      <dsp:txXfrm>
        <a:off x="49660" y="1078946"/>
        <a:ext cx="5955405" cy="917963"/>
      </dsp:txXfrm>
    </dsp:sp>
    <dsp:sp modelId="{EBD3CC1B-664C-4473-9AE3-86C5CBADD873}">
      <dsp:nvSpPr>
        <dsp:cNvPr id="0" name=""/>
        <dsp:cNvSpPr/>
      </dsp:nvSpPr>
      <dsp:spPr>
        <a:xfrm>
          <a:off x="0" y="2057551"/>
          <a:ext cx="6054725" cy="1017283"/>
        </a:xfrm>
        <a:prstGeom prst="roundRect">
          <a:avLst/>
        </a:prstGeom>
        <a:solidFill>
          <a:schemeClr val="accent2">
            <a:hueOff val="-944198"/>
            <a:satOff val="17568"/>
            <a:lumOff val="235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Many people express happiness with a pregnancy, regardless of their intention </a:t>
          </a:r>
        </a:p>
      </dsp:txBody>
      <dsp:txXfrm>
        <a:off x="49660" y="2107211"/>
        <a:ext cx="5955405" cy="917963"/>
      </dsp:txXfrm>
    </dsp:sp>
    <dsp:sp modelId="{F60F540F-6651-4CB0-8930-C392A58FDF87}">
      <dsp:nvSpPr>
        <dsp:cNvPr id="0" name=""/>
        <dsp:cNvSpPr/>
      </dsp:nvSpPr>
      <dsp:spPr>
        <a:xfrm>
          <a:off x="0" y="3085817"/>
          <a:ext cx="6054725" cy="1017283"/>
        </a:xfrm>
        <a:prstGeom prst="roundRect">
          <a:avLst/>
        </a:prstGeom>
        <a:solidFill>
          <a:schemeClr val="accent2">
            <a:hueOff val="-1416296"/>
            <a:satOff val="26352"/>
            <a:lumOff val="352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 pregnancy doesn’t need to be planned to be healthy </a:t>
          </a:r>
        </a:p>
      </dsp:txBody>
      <dsp:txXfrm>
        <a:off x="49660" y="3135477"/>
        <a:ext cx="5955405" cy="917963"/>
      </dsp:txXfrm>
    </dsp:sp>
    <dsp:sp modelId="{EAFFD785-E223-4CD4-8007-AC021612E457}">
      <dsp:nvSpPr>
        <dsp:cNvPr id="0" name=""/>
        <dsp:cNvSpPr/>
      </dsp:nvSpPr>
      <dsp:spPr>
        <a:xfrm>
          <a:off x="0" y="4114083"/>
          <a:ext cx="6054725" cy="1017283"/>
        </a:xfrm>
        <a:prstGeom prst="roundRect">
          <a:avLst/>
        </a:prstGeom>
        <a:solidFill>
          <a:schemeClr val="accent2">
            <a:hueOff val="-1888395"/>
            <a:satOff val="35136"/>
            <a:lumOff val="470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The goal is to have pre-pregnancy care be relevant</a:t>
          </a:r>
        </a:p>
      </dsp:txBody>
      <dsp:txXfrm>
        <a:off x="49660" y="4163743"/>
        <a:ext cx="5955405" cy="9179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67D6A-3201-475C-B6C2-BDC49495C06E}">
      <dsp:nvSpPr>
        <dsp:cNvPr id="0" name=""/>
        <dsp:cNvSpPr/>
      </dsp:nvSpPr>
      <dsp:spPr>
        <a:xfrm>
          <a:off x="0" y="3863419"/>
          <a:ext cx="6054725" cy="12680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“I’m available to answer any questions you may have about pregnancy.” </a:t>
          </a:r>
        </a:p>
      </dsp:txBody>
      <dsp:txXfrm>
        <a:off x="0" y="3863419"/>
        <a:ext cx="6054725" cy="1268060"/>
      </dsp:txXfrm>
    </dsp:sp>
    <dsp:sp modelId="{98264114-84EC-41DE-B82C-BF71A39DF28A}">
      <dsp:nvSpPr>
        <dsp:cNvPr id="0" name=""/>
        <dsp:cNvSpPr/>
      </dsp:nvSpPr>
      <dsp:spPr>
        <a:xfrm rot="10800000">
          <a:off x="0" y="1932163"/>
          <a:ext cx="6054725" cy="1950276"/>
        </a:xfrm>
        <a:prstGeom prst="upArrowCallout">
          <a:avLst/>
        </a:prstGeom>
        <a:solidFill>
          <a:schemeClr val="accent2">
            <a:hueOff val="-944198"/>
            <a:satOff val="17568"/>
            <a:lumOff val="235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“Yes, we’ve been trying for a while actually.”</a:t>
          </a:r>
        </a:p>
      </dsp:txBody>
      <dsp:txXfrm rot="10800000">
        <a:off x="0" y="1932163"/>
        <a:ext cx="6054725" cy="1267231"/>
      </dsp:txXfrm>
    </dsp:sp>
    <dsp:sp modelId="{20D9890C-EF3F-4258-95AC-08DD2C010884}">
      <dsp:nvSpPr>
        <dsp:cNvPr id="0" name=""/>
        <dsp:cNvSpPr/>
      </dsp:nvSpPr>
      <dsp:spPr>
        <a:xfrm rot="10800000">
          <a:off x="0" y="907"/>
          <a:ext cx="6054725" cy="1950276"/>
        </a:xfrm>
        <a:prstGeom prst="upArrowCallout">
          <a:avLst/>
        </a:prstGeom>
        <a:solidFill>
          <a:schemeClr val="accent2">
            <a:hueOff val="-1888395"/>
            <a:satOff val="35136"/>
            <a:lumOff val="470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Do you think you might like to have more children at some point?</a:t>
          </a:r>
        </a:p>
      </dsp:txBody>
      <dsp:txXfrm rot="10800000">
        <a:off x="0" y="907"/>
        <a:ext cx="6054725" cy="12672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D2EAD-5AA4-4EF1-83C3-046C0AC152E9}">
      <dsp:nvSpPr>
        <dsp:cNvPr id="0" name=""/>
        <dsp:cNvSpPr/>
      </dsp:nvSpPr>
      <dsp:spPr>
        <a:xfrm>
          <a:off x="4038605" y="1282866"/>
          <a:ext cx="2368878" cy="235572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43A84B-00F7-48DF-A531-195F61AC1EEE}">
      <dsp:nvSpPr>
        <dsp:cNvPr id="0" name=""/>
        <dsp:cNvSpPr/>
      </dsp:nvSpPr>
      <dsp:spPr>
        <a:xfrm>
          <a:off x="4541005" y="1865375"/>
          <a:ext cx="1359192" cy="1351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68D38B-BEC7-45D2-9A89-617EE7323E12}">
      <dsp:nvSpPr>
        <dsp:cNvPr id="0" name=""/>
        <dsp:cNvSpPr/>
      </dsp:nvSpPr>
      <dsp:spPr>
        <a:xfrm>
          <a:off x="6500973" y="0"/>
          <a:ext cx="3371689" cy="167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dirty="0"/>
            <a:t>“would you like to discuss ways </a:t>
          </a:r>
          <a:r>
            <a:rPr lang="en-US" sz="2200" b="1" kern="1200" dirty="0"/>
            <a:t>to be prepared </a:t>
          </a:r>
          <a:r>
            <a:rPr lang="en-US" sz="2200" kern="1200" dirty="0"/>
            <a:t>for a healthy pregnancy?” </a:t>
          </a:r>
        </a:p>
      </dsp:txBody>
      <dsp:txXfrm>
        <a:off x="6500973" y="0"/>
        <a:ext cx="3371689" cy="1673330"/>
      </dsp:txXfrm>
    </dsp:sp>
    <dsp:sp modelId="{B73D97E8-7AED-49A6-8411-A09DE3597E6F}">
      <dsp:nvSpPr>
        <dsp:cNvPr id="0" name=""/>
        <dsp:cNvSpPr/>
      </dsp:nvSpPr>
      <dsp:spPr>
        <a:xfrm>
          <a:off x="152400" y="1127138"/>
          <a:ext cx="2355533" cy="236886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9A8450-F38B-432C-8E68-710437A8D7E4}">
      <dsp:nvSpPr>
        <dsp:cNvPr id="0" name=""/>
        <dsp:cNvSpPr/>
      </dsp:nvSpPr>
      <dsp:spPr>
        <a:xfrm>
          <a:off x="695789" y="1488571"/>
          <a:ext cx="1264093" cy="135918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1531D4-5EFF-42F6-A8F2-BF31A5453A36}">
      <dsp:nvSpPr>
        <dsp:cNvPr id="0" name=""/>
        <dsp:cNvSpPr/>
      </dsp:nvSpPr>
      <dsp:spPr>
        <a:xfrm>
          <a:off x="0" y="2124138"/>
          <a:ext cx="6021587" cy="167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endParaRPr lang="en-US" sz="2200" kern="1200" dirty="0"/>
        </a:p>
      </dsp:txBody>
      <dsp:txXfrm>
        <a:off x="0" y="2124138"/>
        <a:ext cx="6021587" cy="16733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D2EAD-5AA4-4EF1-83C3-046C0AC152E9}">
      <dsp:nvSpPr>
        <dsp:cNvPr id="0" name=""/>
        <dsp:cNvSpPr/>
      </dsp:nvSpPr>
      <dsp:spPr>
        <a:xfrm>
          <a:off x="3953107" y="1217394"/>
          <a:ext cx="2594485" cy="2580074"/>
        </a:xfrm>
        <a:prstGeom prst="ellipse">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6A43A84B-00F7-48DF-A531-195F61AC1EEE}">
      <dsp:nvSpPr>
        <dsp:cNvPr id="0" name=""/>
        <dsp:cNvSpPr/>
      </dsp:nvSpPr>
      <dsp:spPr>
        <a:xfrm>
          <a:off x="4503355" y="2107301"/>
          <a:ext cx="1488639" cy="14803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68D38B-BEC7-45D2-9A89-617EE7323E12}">
      <dsp:nvSpPr>
        <dsp:cNvPr id="0" name=""/>
        <dsp:cNvSpPr/>
      </dsp:nvSpPr>
      <dsp:spPr>
        <a:xfrm>
          <a:off x="6914516" y="1629117"/>
          <a:ext cx="2044173" cy="920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endParaRPr lang="en-US" sz="2000" kern="1200" dirty="0"/>
        </a:p>
      </dsp:txBody>
      <dsp:txXfrm>
        <a:off x="6914516" y="1629117"/>
        <a:ext cx="2044173" cy="920851"/>
      </dsp:txXfrm>
    </dsp:sp>
    <dsp:sp modelId="{B73D97E8-7AED-49A6-8411-A09DE3597E6F}">
      <dsp:nvSpPr>
        <dsp:cNvPr id="0" name=""/>
        <dsp:cNvSpPr/>
      </dsp:nvSpPr>
      <dsp:spPr>
        <a:xfrm>
          <a:off x="0" y="1110637"/>
          <a:ext cx="2579869" cy="259446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9A8450-F38B-432C-8E68-710437A8D7E4}">
      <dsp:nvSpPr>
        <dsp:cNvPr id="0" name=""/>
        <dsp:cNvSpPr/>
      </dsp:nvSpPr>
      <dsp:spPr>
        <a:xfrm>
          <a:off x="614325" y="1622991"/>
          <a:ext cx="1384483" cy="148863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1531D4-5EFF-42F6-A8F2-BF31A5453A36}">
      <dsp:nvSpPr>
        <dsp:cNvPr id="0" name=""/>
        <dsp:cNvSpPr/>
      </dsp:nvSpPr>
      <dsp:spPr>
        <a:xfrm>
          <a:off x="0" y="2124138"/>
          <a:ext cx="6595071" cy="167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endParaRPr lang="en-US" sz="4400" kern="1200" dirty="0"/>
        </a:p>
      </dsp:txBody>
      <dsp:txXfrm>
        <a:off x="0" y="2124138"/>
        <a:ext cx="6595071" cy="16733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78362-54B4-A742-9E73-BD0311C674FB}">
      <dsp:nvSpPr>
        <dsp:cNvPr id="0" name=""/>
        <dsp:cNvSpPr/>
      </dsp:nvSpPr>
      <dsp:spPr>
        <a:xfrm>
          <a:off x="0" y="590880"/>
          <a:ext cx="6451943" cy="59962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Use open-ended focused questions</a:t>
          </a:r>
        </a:p>
      </dsp:txBody>
      <dsp:txXfrm>
        <a:off x="29271" y="620151"/>
        <a:ext cx="6393401" cy="541083"/>
      </dsp:txXfrm>
    </dsp:sp>
    <dsp:sp modelId="{AB3080C2-1183-4D09-A817-42CFC9175AE7}">
      <dsp:nvSpPr>
        <dsp:cNvPr id="0" name=""/>
        <dsp:cNvSpPr/>
      </dsp:nvSpPr>
      <dsp:spPr>
        <a:xfrm>
          <a:off x="0" y="1262505"/>
          <a:ext cx="6451943" cy="599625"/>
        </a:xfrm>
        <a:prstGeom prst="roundRect">
          <a:avLst/>
        </a:prstGeom>
        <a:solidFill>
          <a:schemeClr val="accent2">
            <a:hueOff val="-472099"/>
            <a:satOff val="8784"/>
            <a:lumOff val="11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Avoid </a:t>
          </a:r>
          <a:r>
            <a:rPr lang="en-US" sz="2500" kern="1200" dirty="0"/>
            <a:t>plan-based questions</a:t>
          </a:r>
        </a:p>
      </dsp:txBody>
      <dsp:txXfrm>
        <a:off x="29271" y="1291776"/>
        <a:ext cx="6393401" cy="541083"/>
      </dsp:txXfrm>
    </dsp:sp>
    <dsp:sp modelId="{33B91BE9-C06F-D349-B623-D7F9C9A590C9}">
      <dsp:nvSpPr>
        <dsp:cNvPr id="0" name=""/>
        <dsp:cNvSpPr/>
      </dsp:nvSpPr>
      <dsp:spPr>
        <a:xfrm>
          <a:off x="0" y="1934131"/>
          <a:ext cx="6451943" cy="599625"/>
        </a:xfrm>
        <a:prstGeom prst="roundRect">
          <a:avLst/>
        </a:prstGeom>
        <a:solidFill>
          <a:schemeClr val="accent2">
            <a:hueOff val="-944198"/>
            <a:satOff val="17568"/>
            <a:lumOff val="235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Use open ended time-frames— “at some point”</a:t>
          </a:r>
        </a:p>
      </dsp:txBody>
      <dsp:txXfrm>
        <a:off x="29271" y="1963402"/>
        <a:ext cx="6393401" cy="541083"/>
      </dsp:txXfrm>
    </dsp:sp>
    <dsp:sp modelId="{D3A2CA19-D40E-474A-8B3A-ADC18A48E792}">
      <dsp:nvSpPr>
        <dsp:cNvPr id="0" name=""/>
        <dsp:cNvSpPr/>
      </dsp:nvSpPr>
      <dsp:spPr>
        <a:xfrm>
          <a:off x="0" y="2605755"/>
          <a:ext cx="6451943" cy="599625"/>
        </a:xfrm>
        <a:prstGeom prst="roundRect">
          <a:avLst/>
        </a:prstGeom>
        <a:solidFill>
          <a:schemeClr val="accent2">
            <a:hueOff val="-1416296"/>
            <a:satOff val="26352"/>
            <a:lumOff val="352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Ask “to you” instead of “for you”</a:t>
          </a:r>
        </a:p>
      </dsp:txBody>
      <dsp:txXfrm>
        <a:off x="29271" y="2635026"/>
        <a:ext cx="6393401" cy="541083"/>
      </dsp:txXfrm>
    </dsp:sp>
    <dsp:sp modelId="{A585F9F2-10DA-964C-8857-8D9C4B626B17}">
      <dsp:nvSpPr>
        <dsp:cNvPr id="0" name=""/>
        <dsp:cNvSpPr/>
      </dsp:nvSpPr>
      <dsp:spPr>
        <a:xfrm>
          <a:off x="0" y="3277380"/>
          <a:ext cx="6451943" cy="599625"/>
        </a:xfrm>
        <a:prstGeom prst="roundRect">
          <a:avLst/>
        </a:prstGeom>
        <a:solidFill>
          <a:schemeClr val="accent2">
            <a:hueOff val="-1888395"/>
            <a:satOff val="35136"/>
            <a:lumOff val="470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"Important" not "Most important"</a:t>
          </a:r>
        </a:p>
      </dsp:txBody>
      <dsp:txXfrm>
        <a:off x="29271" y="3306651"/>
        <a:ext cx="6393401" cy="5410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6A623-D399-4BBA-8305-30B910809187}">
      <dsp:nvSpPr>
        <dsp:cNvPr id="0" name=""/>
        <dsp:cNvSpPr/>
      </dsp:nvSpPr>
      <dsp:spPr>
        <a:xfrm>
          <a:off x="0" y="564090"/>
          <a:ext cx="6693061" cy="3471300"/>
        </a:xfrm>
        <a:prstGeom prst="rect">
          <a:avLst/>
        </a:prstGeom>
        <a:solidFill>
          <a:schemeClr val="lt1">
            <a:alpha val="90000"/>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519456" tIns="791464" rIns="519456" bIns="270256" numCol="1" spcCol="1270" anchor="t" anchorCtr="0">
          <a:noAutofit/>
        </a:bodyPr>
        <a:lstStyle/>
        <a:p>
          <a:pPr marL="285750" lvl="1" indent="-285750" algn="l" defTabSz="1689100">
            <a:lnSpc>
              <a:spcPct val="90000"/>
            </a:lnSpc>
            <a:spcBef>
              <a:spcPct val="0"/>
            </a:spcBef>
            <a:spcAft>
              <a:spcPct val="15000"/>
            </a:spcAft>
            <a:buChar char="•"/>
          </a:pPr>
          <a:r>
            <a:rPr lang="en-US" sz="3800" kern="1200" dirty="0"/>
            <a:t>Display of empathy</a:t>
          </a:r>
        </a:p>
        <a:p>
          <a:pPr marL="285750" lvl="1" indent="-285750" algn="l" defTabSz="1689100">
            <a:lnSpc>
              <a:spcPct val="90000"/>
            </a:lnSpc>
            <a:spcBef>
              <a:spcPct val="0"/>
            </a:spcBef>
            <a:spcAft>
              <a:spcPct val="15000"/>
            </a:spcAft>
            <a:buChar char="•"/>
          </a:pPr>
          <a:r>
            <a:rPr lang="en-US" sz="3800" kern="1200" dirty="0"/>
            <a:t>Agreement</a:t>
          </a:r>
        </a:p>
        <a:p>
          <a:pPr marL="285750" lvl="1" indent="-285750" algn="l" defTabSz="1689100">
            <a:lnSpc>
              <a:spcPct val="90000"/>
            </a:lnSpc>
            <a:spcBef>
              <a:spcPct val="0"/>
            </a:spcBef>
            <a:spcAft>
              <a:spcPct val="15000"/>
            </a:spcAft>
            <a:buChar char="•"/>
          </a:pPr>
          <a:r>
            <a:rPr lang="en-US" sz="3800" kern="1200" dirty="0"/>
            <a:t>Validation</a:t>
          </a:r>
        </a:p>
        <a:p>
          <a:pPr marL="285750" lvl="1" indent="-285750" algn="l" defTabSz="1689100">
            <a:lnSpc>
              <a:spcPct val="90000"/>
            </a:lnSpc>
            <a:spcBef>
              <a:spcPct val="0"/>
            </a:spcBef>
            <a:spcAft>
              <a:spcPct val="15000"/>
            </a:spcAft>
            <a:buChar char="•"/>
          </a:pPr>
          <a:r>
            <a:rPr lang="en-US" sz="3800" kern="1200" dirty="0"/>
            <a:t>Strength-based positive</a:t>
          </a:r>
        </a:p>
      </dsp:txBody>
      <dsp:txXfrm>
        <a:off x="0" y="564090"/>
        <a:ext cx="6693061" cy="3471300"/>
      </dsp:txXfrm>
    </dsp:sp>
    <dsp:sp modelId="{0A2ABC9B-A875-44D6-952D-C4DBFB254413}">
      <dsp:nvSpPr>
        <dsp:cNvPr id="0" name=""/>
        <dsp:cNvSpPr/>
      </dsp:nvSpPr>
      <dsp:spPr>
        <a:xfrm>
          <a:off x="334653" y="3209"/>
          <a:ext cx="4685142" cy="1121760"/>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087" tIns="0" rIns="177087" bIns="0" numCol="1" spcCol="1270" anchor="ctr" anchorCtr="0">
          <a:noAutofit/>
        </a:bodyPr>
        <a:lstStyle/>
        <a:p>
          <a:pPr marL="0" lvl="0" indent="0" algn="l" defTabSz="1689100">
            <a:lnSpc>
              <a:spcPct val="90000"/>
            </a:lnSpc>
            <a:spcBef>
              <a:spcPct val="0"/>
            </a:spcBef>
            <a:spcAft>
              <a:spcPct val="35000"/>
            </a:spcAft>
            <a:buNone/>
          </a:pPr>
          <a:r>
            <a:rPr lang="en-US" sz="3800" kern="1200"/>
            <a:t>START with either:</a:t>
          </a:r>
        </a:p>
      </dsp:txBody>
      <dsp:txXfrm>
        <a:off x="389413" y="57969"/>
        <a:ext cx="4575622" cy="10122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E38A2-9FD9-42AD-B862-E51B4647E822}">
      <dsp:nvSpPr>
        <dsp:cNvPr id="0" name=""/>
        <dsp:cNvSpPr/>
      </dsp:nvSpPr>
      <dsp:spPr>
        <a:xfrm>
          <a:off x="0" y="321164"/>
          <a:ext cx="10253663" cy="9639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5798" tIns="354076" rIns="795798"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“You sound angry” (or anxious)</a:t>
          </a:r>
        </a:p>
      </dsp:txBody>
      <dsp:txXfrm>
        <a:off x="0" y="321164"/>
        <a:ext cx="10253663" cy="963900"/>
      </dsp:txXfrm>
    </dsp:sp>
    <dsp:sp modelId="{EA84AC17-F1E3-425C-BFB5-EDD1FE666621}">
      <dsp:nvSpPr>
        <dsp:cNvPr id="0" name=""/>
        <dsp:cNvSpPr/>
      </dsp:nvSpPr>
      <dsp:spPr>
        <a:xfrm>
          <a:off x="512683" y="70244"/>
          <a:ext cx="7177564" cy="5018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295" tIns="0" rIns="271295" bIns="0" numCol="1" spcCol="1270" anchor="ctr" anchorCtr="0">
          <a:noAutofit/>
        </a:bodyPr>
        <a:lstStyle/>
        <a:p>
          <a:pPr marL="0" lvl="0" indent="0" algn="l" defTabSz="1244600">
            <a:lnSpc>
              <a:spcPct val="90000"/>
            </a:lnSpc>
            <a:spcBef>
              <a:spcPct val="0"/>
            </a:spcBef>
            <a:spcAft>
              <a:spcPct val="35000"/>
            </a:spcAft>
            <a:buNone/>
          </a:pPr>
          <a:r>
            <a:rPr lang="en-US" sz="2800" kern="1200" dirty="0"/>
            <a:t>Rather than using a negative label:</a:t>
          </a:r>
        </a:p>
      </dsp:txBody>
      <dsp:txXfrm>
        <a:off x="537181" y="94742"/>
        <a:ext cx="7128568" cy="452844"/>
      </dsp:txXfrm>
    </dsp:sp>
    <dsp:sp modelId="{C619B982-E657-43E1-BE52-436048D5E033}">
      <dsp:nvSpPr>
        <dsp:cNvPr id="0" name=""/>
        <dsp:cNvSpPr/>
      </dsp:nvSpPr>
      <dsp:spPr>
        <a:xfrm>
          <a:off x="0" y="1627784"/>
          <a:ext cx="10253663" cy="1874250"/>
        </a:xfrm>
        <a:prstGeom prst="rect">
          <a:avLst/>
        </a:prstGeom>
        <a:solidFill>
          <a:schemeClr val="lt1">
            <a:alpha val="90000"/>
            <a:hueOff val="0"/>
            <a:satOff val="0"/>
            <a:lumOff val="0"/>
            <a:alphaOff val="0"/>
          </a:schemeClr>
        </a:solidFill>
        <a:ln w="19050" cap="flat" cmpd="sng" algn="ctr">
          <a:solidFill>
            <a:schemeClr val="accent2">
              <a:hueOff val="-944198"/>
              <a:satOff val="17568"/>
              <a:lumOff val="23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5798" tIns="354076" rIns="795798"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“It sounds like this is really concerning to you” </a:t>
          </a:r>
        </a:p>
        <a:p>
          <a:pPr marL="285750" lvl="1" indent="-285750" algn="l" defTabSz="1244600">
            <a:lnSpc>
              <a:spcPct val="90000"/>
            </a:lnSpc>
            <a:spcBef>
              <a:spcPct val="0"/>
            </a:spcBef>
            <a:spcAft>
              <a:spcPct val="15000"/>
            </a:spcAft>
            <a:buChar char="•"/>
          </a:pPr>
          <a:r>
            <a:rPr lang="en-US" sz="2800" kern="1200" dirty="0"/>
            <a:t>“Wow, anyone would find that really hard to deal with!”</a:t>
          </a:r>
        </a:p>
        <a:p>
          <a:pPr marL="285750" lvl="1" indent="-285750" algn="l" defTabSz="1244600">
            <a:lnSpc>
              <a:spcPct val="90000"/>
            </a:lnSpc>
            <a:spcBef>
              <a:spcPct val="0"/>
            </a:spcBef>
            <a:spcAft>
              <a:spcPct val="15000"/>
            </a:spcAft>
            <a:buChar char="•"/>
          </a:pPr>
          <a:r>
            <a:rPr lang="en-US" sz="2800" kern="1200" dirty="0"/>
            <a:t>“Wow…”</a:t>
          </a:r>
        </a:p>
      </dsp:txBody>
      <dsp:txXfrm>
        <a:off x="0" y="1627784"/>
        <a:ext cx="10253663" cy="1874250"/>
      </dsp:txXfrm>
    </dsp:sp>
    <dsp:sp modelId="{5E7BEB68-B105-4DE1-AECE-9DF1CF9D5571}">
      <dsp:nvSpPr>
        <dsp:cNvPr id="0" name=""/>
        <dsp:cNvSpPr/>
      </dsp:nvSpPr>
      <dsp:spPr>
        <a:xfrm>
          <a:off x="512683" y="1376864"/>
          <a:ext cx="7177564" cy="501840"/>
        </a:xfrm>
        <a:prstGeom prst="roundRect">
          <a:avLst/>
        </a:prstGeom>
        <a:solidFill>
          <a:schemeClr val="accent2">
            <a:hueOff val="-944198"/>
            <a:satOff val="17568"/>
            <a:lumOff val="235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295" tIns="0" rIns="271295" bIns="0" numCol="1" spcCol="1270" anchor="ctr" anchorCtr="0">
          <a:noAutofit/>
        </a:bodyPr>
        <a:lstStyle/>
        <a:p>
          <a:pPr marL="0" lvl="0" indent="0" algn="l" defTabSz="1244600">
            <a:lnSpc>
              <a:spcPct val="90000"/>
            </a:lnSpc>
            <a:spcBef>
              <a:spcPct val="0"/>
            </a:spcBef>
            <a:spcAft>
              <a:spcPct val="35000"/>
            </a:spcAft>
            <a:buNone/>
          </a:pPr>
          <a:r>
            <a:rPr lang="en-US" sz="2800" kern="1200" dirty="0"/>
            <a:t>Use neutral words: </a:t>
          </a:r>
        </a:p>
      </dsp:txBody>
      <dsp:txXfrm>
        <a:off x="537181" y="1401362"/>
        <a:ext cx="7128568" cy="452844"/>
      </dsp:txXfrm>
    </dsp:sp>
    <dsp:sp modelId="{3FB3738E-86A3-4750-A7DB-5D895966F31E}">
      <dsp:nvSpPr>
        <dsp:cNvPr id="0" name=""/>
        <dsp:cNvSpPr/>
      </dsp:nvSpPr>
      <dsp:spPr>
        <a:xfrm>
          <a:off x="0" y="3844754"/>
          <a:ext cx="10253663" cy="428400"/>
        </a:xfrm>
        <a:prstGeom prst="rect">
          <a:avLst/>
        </a:prstGeom>
        <a:solidFill>
          <a:schemeClr val="lt1">
            <a:alpha val="90000"/>
            <a:hueOff val="0"/>
            <a:satOff val="0"/>
            <a:lumOff val="0"/>
            <a:alphaOff val="0"/>
          </a:schemeClr>
        </a:solidFill>
        <a:ln w="19050" cap="flat" cmpd="sng" algn="ctr">
          <a:solidFill>
            <a:schemeClr val="accent2">
              <a:hueOff val="-1888395"/>
              <a:satOff val="35136"/>
              <a:lumOff val="4705"/>
              <a:alphaOff val="0"/>
            </a:schemeClr>
          </a:solidFill>
          <a:prstDash val="solid"/>
        </a:ln>
        <a:effectLst/>
      </dsp:spPr>
      <dsp:style>
        <a:lnRef idx="2">
          <a:scrgbClr r="0" g="0" b="0"/>
        </a:lnRef>
        <a:fillRef idx="1">
          <a:scrgbClr r="0" g="0" b="0"/>
        </a:fillRef>
        <a:effectRef idx="0">
          <a:scrgbClr r="0" g="0" b="0"/>
        </a:effectRef>
        <a:fontRef idx="minor"/>
      </dsp:style>
    </dsp:sp>
    <dsp:sp modelId="{208CBFB3-5079-4A0A-B616-9E6F2B1FF519}">
      <dsp:nvSpPr>
        <dsp:cNvPr id="0" name=""/>
        <dsp:cNvSpPr/>
      </dsp:nvSpPr>
      <dsp:spPr>
        <a:xfrm>
          <a:off x="512683" y="3593834"/>
          <a:ext cx="7177564" cy="501840"/>
        </a:xfrm>
        <a:prstGeom prst="roundRect">
          <a:avLst/>
        </a:prstGeom>
        <a:solidFill>
          <a:schemeClr val="accent2">
            <a:hueOff val="-1888395"/>
            <a:satOff val="35136"/>
            <a:lumOff val="470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295" tIns="0" rIns="271295" bIns="0" numCol="1" spcCol="1270" anchor="ctr" anchorCtr="0">
          <a:noAutofit/>
        </a:bodyPr>
        <a:lstStyle/>
        <a:p>
          <a:pPr marL="0" lvl="0" indent="0" algn="l" defTabSz="1244600">
            <a:lnSpc>
              <a:spcPct val="90000"/>
            </a:lnSpc>
            <a:spcBef>
              <a:spcPct val="0"/>
            </a:spcBef>
            <a:spcAft>
              <a:spcPct val="35000"/>
            </a:spcAft>
            <a:buNone/>
          </a:pPr>
          <a:r>
            <a:rPr lang="en-US" sz="2800" kern="1200" dirty="0"/>
            <a:t>Not: “I know how you feel.”</a:t>
          </a:r>
        </a:p>
      </dsp:txBody>
      <dsp:txXfrm>
        <a:off x="537181" y="3618332"/>
        <a:ext cx="7128568" cy="4528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DE391-C641-44EE-9337-C7FBE9D42B55}">
      <dsp:nvSpPr>
        <dsp:cNvPr id="0" name=""/>
        <dsp:cNvSpPr/>
      </dsp:nvSpPr>
      <dsp:spPr>
        <a:xfrm>
          <a:off x="0" y="5243"/>
          <a:ext cx="6054725" cy="16497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First step is to find something in what the client is saying to agree with or support </a:t>
          </a:r>
          <a:endParaRPr lang="en-US" sz="3000" kern="1200" dirty="0"/>
        </a:p>
      </dsp:txBody>
      <dsp:txXfrm>
        <a:off x="80532" y="85775"/>
        <a:ext cx="5893661" cy="1488636"/>
      </dsp:txXfrm>
    </dsp:sp>
    <dsp:sp modelId="{7998E728-58BB-47FF-8F92-FF471E71B205}">
      <dsp:nvSpPr>
        <dsp:cNvPr id="0" name=""/>
        <dsp:cNvSpPr/>
      </dsp:nvSpPr>
      <dsp:spPr>
        <a:xfrm>
          <a:off x="0" y="1741343"/>
          <a:ext cx="6054725" cy="16497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Avoid saying “No” or “But”</a:t>
          </a:r>
        </a:p>
      </dsp:txBody>
      <dsp:txXfrm>
        <a:off x="80532" y="1821875"/>
        <a:ext cx="5893661" cy="1488636"/>
      </dsp:txXfrm>
    </dsp:sp>
    <dsp:sp modelId="{6E72C382-5AB8-47CD-A94F-B19399E366A3}">
      <dsp:nvSpPr>
        <dsp:cNvPr id="0" name=""/>
        <dsp:cNvSpPr/>
      </dsp:nvSpPr>
      <dsp:spPr>
        <a:xfrm>
          <a:off x="0" y="3477443"/>
          <a:ext cx="6054725" cy="16497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“Yes! …. And_____________”</a:t>
          </a:r>
        </a:p>
      </dsp:txBody>
      <dsp:txXfrm>
        <a:off x="80532" y="3557975"/>
        <a:ext cx="5893661" cy="14886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81186-B82F-D84A-9076-929CD5D2C6D7}">
      <dsp:nvSpPr>
        <dsp:cNvPr id="0" name=""/>
        <dsp:cNvSpPr/>
      </dsp:nvSpPr>
      <dsp:spPr>
        <a:xfrm>
          <a:off x="0" y="675"/>
          <a:ext cx="10466916" cy="793718"/>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Lato Medium" panose="020F0502020204030203" pitchFamily="34" charset="0"/>
              <a:ea typeface="Lato Medium" panose="020F0502020204030203" pitchFamily="34" charset="0"/>
              <a:cs typeface="Lato Medium" panose="020F0502020204030203" pitchFamily="34" charset="0"/>
            </a:rPr>
            <a:t>“I hear that all the time!”</a:t>
          </a:r>
          <a:endParaRPr lang="en-US" sz="2800" kern="1200" dirty="0">
            <a:latin typeface="Lato Medium" panose="020F0502020204030203" pitchFamily="34" charset="0"/>
            <a:ea typeface="Lato Medium" panose="020F0502020204030203" pitchFamily="34" charset="0"/>
            <a:cs typeface="Lato Medium" panose="020F0502020204030203" pitchFamily="34" charset="0"/>
          </a:endParaRPr>
        </a:p>
      </dsp:txBody>
      <dsp:txXfrm>
        <a:off x="38746" y="39421"/>
        <a:ext cx="10389424" cy="716226"/>
      </dsp:txXfrm>
    </dsp:sp>
    <dsp:sp modelId="{46090A4F-0DD9-814E-A5D0-A0A90D708AE2}">
      <dsp:nvSpPr>
        <dsp:cNvPr id="0" name=""/>
        <dsp:cNvSpPr/>
      </dsp:nvSpPr>
      <dsp:spPr>
        <a:xfrm>
          <a:off x="0" y="796378"/>
          <a:ext cx="10466916" cy="793718"/>
        </a:xfrm>
        <a:prstGeom prst="roundRect">
          <a:avLst/>
        </a:prstGeom>
        <a:solidFill>
          <a:schemeClr val="accent1">
            <a:shade val="80000"/>
            <a:hueOff val="54721"/>
            <a:satOff val="-2354"/>
            <a:lumOff val="46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Lato Medium" panose="020F0502020204030203" pitchFamily="34" charset="0"/>
              <a:ea typeface="Lato Medium" panose="020F0502020204030203" pitchFamily="34" charset="0"/>
              <a:cs typeface="Lato Medium" panose="020F0502020204030203" pitchFamily="34" charset="0"/>
            </a:rPr>
            <a:t>“I can understand why you would think that!”</a:t>
          </a:r>
          <a:endParaRPr lang="en-US" sz="2800" kern="1200" dirty="0">
            <a:latin typeface="Lato Medium" panose="020F0502020204030203" pitchFamily="34" charset="0"/>
            <a:ea typeface="Lato Medium" panose="020F0502020204030203" pitchFamily="34" charset="0"/>
            <a:cs typeface="Lato Medium" panose="020F0502020204030203" pitchFamily="34" charset="0"/>
          </a:endParaRPr>
        </a:p>
      </dsp:txBody>
      <dsp:txXfrm>
        <a:off x="38746" y="835124"/>
        <a:ext cx="10389424" cy="716226"/>
      </dsp:txXfrm>
    </dsp:sp>
    <dsp:sp modelId="{08239E58-3A13-6449-A63F-E3AE023BB684}">
      <dsp:nvSpPr>
        <dsp:cNvPr id="0" name=""/>
        <dsp:cNvSpPr/>
      </dsp:nvSpPr>
      <dsp:spPr>
        <a:xfrm>
          <a:off x="0" y="1592081"/>
          <a:ext cx="10466916" cy="793718"/>
        </a:xfrm>
        <a:prstGeom prst="roundRect">
          <a:avLst/>
        </a:prstGeom>
        <a:solidFill>
          <a:schemeClr val="accent1">
            <a:shade val="80000"/>
            <a:hueOff val="109442"/>
            <a:satOff val="-4708"/>
            <a:lumOff val="933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Lato Medium" panose="020F0502020204030203" pitchFamily="34" charset="0"/>
              <a:ea typeface="Lato Medium" panose="020F0502020204030203" pitchFamily="34" charset="0"/>
              <a:cs typeface="Lato Medium" panose="020F0502020204030203" pitchFamily="34" charset="0"/>
            </a:rPr>
            <a:t>“Lots of people have that question.”</a:t>
          </a:r>
          <a:endParaRPr lang="en-US" sz="2800" kern="1200" dirty="0">
            <a:latin typeface="Lato Medium" panose="020F0502020204030203" pitchFamily="34" charset="0"/>
            <a:ea typeface="Lato Medium" panose="020F0502020204030203" pitchFamily="34" charset="0"/>
            <a:cs typeface="Lato Medium" panose="020F0502020204030203" pitchFamily="34" charset="0"/>
          </a:endParaRPr>
        </a:p>
      </dsp:txBody>
      <dsp:txXfrm>
        <a:off x="38746" y="1630827"/>
        <a:ext cx="10389424" cy="716226"/>
      </dsp:txXfrm>
    </dsp:sp>
    <dsp:sp modelId="{1D64E269-C14E-4869-AA25-DFBC2F69952E}">
      <dsp:nvSpPr>
        <dsp:cNvPr id="0" name=""/>
        <dsp:cNvSpPr/>
      </dsp:nvSpPr>
      <dsp:spPr>
        <a:xfrm>
          <a:off x="0" y="2387785"/>
          <a:ext cx="10466916" cy="793718"/>
        </a:xfrm>
        <a:prstGeom prst="roundRect">
          <a:avLst/>
        </a:prstGeom>
        <a:solidFill>
          <a:schemeClr val="accent1">
            <a:shade val="80000"/>
            <a:hueOff val="164162"/>
            <a:satOff val="-7062"/>
            <a:lumOff val="1400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Lato Medium" panose="020F0502020204030203" pitchFamily="34" charset="0"/>
              <a:ea typeface="Lato Medium" panose="020F0502020204030203" pitchFamily="34" charset="0"/>
              <a:cs typeface="Lato Medium" panose="020F0502020204030203" pitchFamily="34" charset="0"/>
            </a:rPr>
            <a:t>“I was confused about that too!”</a:t>
          </a:r>
        </a:p>
      </dsp:txBody>
      <dsp:txXfrm>
        <a:off x="38746" y="2426531"/>
        <a:ext cx="10389424" cy="716226"/>
      </dsp:txXfrm>
    </dsp:sp>
    <dsp:sp modelId="{9CCF5ABC-7B75-484C-B222-046B24BEFA76}">
      <dsp:nvSpPr>
        <dsp:cNvPr id="0" name=""/>
        <dsp:cNvSpPr/>
      </dsp:nvSpPr>
      <dsp:spPr>
        <a:xfrm>
          <a:off x="0" y="3183488"/>
          <a:ext cx="10466916" cy="793718"/>
        </a:xfrm>
        <a:prstGeom prst="roundRect">
          <a:avLst/>
        </a:prstGeom>
        <a:solidFill>
          <a:schemeClr val="accent1">
            <a:shade val="80000"/>
            <a:hueOff val="218883"/>
            <a:satOff val="-9416"/>
            <a:lumOff val="186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“Anyone would have found that hard to deal with!” </a:t>
          </a:r>
          <a:endParaRPr lang="en-US" sz="2800" kern="1200" dirty="0">
            <a:latin typeface="Lato Medium" panose="020F0502020204030203" pitchFamily="34" charset="0"/>
            <a:ea typeface="Lato Medium" panose="020F0502020204030203" pitchFamily="34" charset="0"/>
            <a:cs typeface="Lato Medium" panose="020F0502020204030203" pitchFamily="34" charset="0"/>
          </a:endParaRPr>
        </a:p>
      </dsp:txBody>
      <dsp:txXfrm>
        <a:off x="38746" y="3222234"/>
        <a:ext cx="10389424" cy="716226"/>
      </dsp:txXfrm>
    </dsp:sp>
    <dsp:sp modelId="{B448937F-BAD4-4F89-BA36-2A4F1E928F33}">
      <dsp:nvSpPr>
        <dsp:cNvPr id="0" name=""/>
        <dsp:cNvSpPr/>
      </dsp:nvSpPr>
      <dsp:spPr>
        <a:xfrm>
          <a:off x="0" y="3979191"/>
          <a:ext cx="10466916" cy="793718"/>
        </a:xfrm>
        <a:prstGeom prst="roundRect">
          <a:avLst/>
        </a:prstGeom>
        <a:solidFill>
          <a:schemeClr val="accent1">
            <a:shade val="80000"/>
            <a:hueOff val="273604"/>
            <a:satOff val="-11770"/>
            <a:lumOff val="2334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“Many clients I see wonder about that too”</a:t>
          </a:r>
          <a:endParaRPr lang="en-US" sz="2800" kern="1200" dirty="0">
            <a:latin typeface="Lato Medium" panose="020F0502020204030203" pitchFamily="34" charset="0"/>
            <a:ea typeface="Lato Medium" panose="020F0502020204030203" pitchFamily="34" charset="0"/>
            <a:cs typeface="Lato Medium" panose="020F0502020204030203" pitchFamily="34" charset="0"/>
          </a:endParaRPr>
        </a:p>
      </dsp:txBody>
      <dsp:txXfrm>
        <a:off x="38746" y="4017937"/>
        <a:ext cx="10389424" cy="716226"/>
      </dsp:txXfrm>
    </dsp:sp>
    <dsp:sp modelId="{FD3A6DAD-0821-4F20-89A0-CA91476D4838}">
      <dsp:nvSpPr>
        <dsp:cNvPr id="0" name=""/>
        <dsp:cNvSpPr/>
      </dsp:nvSpPr>
      <dsp:spPr>
        <a:xfrm>
          <a:off x="0" y="4774894"/>
          <a:ext cx="10466916" cy="793718"/>
        </a:xfrm>
        <a:prstGeom prst="roundRect">
          <a:avLst/>
        </a:prstGeom>
        <a:solidFill>
          <a:schemeClr val="accent1">
            <a:shade val="80000"/>
            <a:hueOff val="328325"/>
            <a:satOff val="-14124"/>
            <a:lumOff val="2801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“Yeah, that's a great way to put it. I wouldn't have thought about it that way.” </a:t>
          </a:r>
          <a:endParaRPr lang="en-US" sz="2800" kern="1200" dirty="0">
            <a:latin typeface="Lato Medium" panose="020F0502020204030203" pitchFamily="34" charset="0"/>
            <a:ea typeface="Lato Medium" panose="020F0502020204030203" pitchFamily="34" charset="0"/>
            <a:cs typeface="Lato Medium" panose="020F0502020204030203" pitchFamily="34" charset="0"/>
          </a:endParaRPr>
        </a:p>
      </dsp:txBody>
      <dsp:txXfrm>
        <a:off x="38746" y="4813640"/>
        <a:ext cx="10389424" cy="7162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310FD9-4A50-4182-A0A8-0844046978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9D1FD66-45C1-42AE-8D92-C390B538AB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246E10-0525-48B2-8907-05FC6CE72AC6}" type="datetimeFigureOut">
              <a:rPr lang="en-US" smtClean="0"/>
              <a:t>9/16/2024</a:t>
            </a:fld>
            <a:endParaRPr lang="en-US"/>
          </a:p>
        </p:txBody>
      </p:sp>
      <p:sp>
        <p:nvSpPr>
          <p:cNvPr id="4" name="Footer Placeholder 3">
            <a:extLst>
              <a:ext uri="{FF2B5EF4-FFF2-40B4-BE49-F238E27FC236}">
                <a16:creationId xmlns:a16="http://schemas.microsoft.com/office/drawing/2014/main" id="{5115CA54-B842-436D-B818-5048B2E3D4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6EBC297-DB7F-443C-A5DC-FBAF0CC682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A8F990-3B54-426E-A497-E5B5DBF1D9CB}" type="slidenum">
              <a:rPr lang="en-US" smtClean="0"/>
              <a:t>‹#›</a:t>
            </a:fld>
            <a:endParaRPr lang="en-US"/>
          </a:p>
        </p:txBody>
      </p:sp>
    </p:spTree>
    <p:extLst>
      <p:ext uri="{BB962C8B-B14F-4D97-AF65-F5344CB8AC3E}">
        <p14:creationId xmlns:p14="http://schemas.microsoft.com/office/powerpoint/2010/main" val="631139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A07026-CF80-4C3F-83B5-BAAE23672268}" type="datetimeFigureOut">
              <a:rPr lang="en-US" smtClean="0"/>
              <a:t>9/16/2024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580C2B-2095-4227-984F-74E75F82316A}" type="slidenum">
              <a:rPr lang="en-US" smtClean="0"/>
              <a:t>‹#›</a:t>
            </a:fld>
            <a:endParaRPr lang="en-US"/>
          </a:p>
        </p:txBody>
      </p:sp>
    </p:spTree>
    <p:extLst>
      <p:ext uri="{BB962C8B-B14F-4D97-AF65-F5344CB8AC3E}">
        <p14:creationId xmlns:p14="http://schemas.microsoft.com/office/powerpoint/2010/main" val="4095377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E2EAD507-C8B8-430C-A961-6C646B70433F}"/>
              </a:ext>
            </a:extLst>
          </p:cNvPr>
          <p:cNvSpPr>
            <a:spLocks noGrp="1" noRot="1" noChangeAspect="1" noChangeArrowheads="1" noTextEdit="1"/>
          </p:cNvSpPr>
          <p:nvPr>
            <p:ph type="sldImg"/>
          </p:nvPr>
        </p:nvSpPr>
        <p:spPr>
          <a:xfrm>
            <a:off x="431800" y="742950"/>
            <a:ext cx="5994400" cy="3371850"/>
          </a:xfrm>
          <a:solidFill>
            <a:srgbClr val="FFFFFF"/>
          </a:solidFill>
          <a:ln/>
        </p:spPr>
      </p:sp>
      <p:sp>
        <p:nvSpPr>
          <p:cNvPr id="139267" name="Rectangle 3">
            <a:extLst>
              <a:ext uri="{FF2B5EF4-FFF2-40B4-BE49-F238E27FC236}">
                <a16:creationId xmlns:a16="http://schemas.microsoft.com/office/drawing/2014/main" id="{551164A0-F14B-4E78-A758-713AE44A881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40" tIns="45820" rIns="91640" bIns="45820"/>
          <a:lstStyle/>
          <a:p>
            <a:pPr marL="114300" indent="-114300"/>
            <a:endParaRPr lang="en-US" altLang="en-US" b="1" dirty="0"/>
          </a:p>
          <a:p>
            <a:pPr marL="114300" indent="-114300"/>
            <a:r>
              <a:rPr lang="en-US" altLang="en-US" b="1" dirty="0"/>
              <a:t>					</a:t>
            </a:r>
          </a:p>
        </p:txBody>
      </p:sp>
    </p:spTree>
    <p:extLst>
      <p:ext uri="{BB962C8B-B14F-4D97-AF65-F5344CB8AC3E}">
        <p14:creationId xmlns:p14="http://schemas.microsoft.com/office/powerpoint/2010/main" val="1619790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 </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3EB82-BDFC-4DA1-BFA4-53383BAE46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585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3EB82-BDFC-4DA1-BFA4-53383BAE46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0635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 </a:t>
            </a:r>
          </a:p>
          <a:p>
            <a:pPr fontAlgn="base"/>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3EB82-BDFC-4DA1-BFA4-53383BAE46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0152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 </a:t>
            </a:r>
          </a:p>
          <a:p>
            <a:pPr fontAlgn="base"/>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3EB82-BDFC-4DA1-BFA4-53383BAE46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2528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 </a:t>
            </a:r>
          </a:p>
          <a:p>
            <a:pPr fontAlgn="base"/>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3EB82-BDFC-4DA1-BFA4-53383BAE46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236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580C2B-2095-4227-984F-74E75F8231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530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5D7B9-9A29-4BD4-AFDD-9B8371B5C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215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5D7B9-9A29-4BD4-AFDD-9B8371B5C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0305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CE468-0135-DB41-AFF1-B29ABF53F8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832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580C2B-2095-4227-984F-74E75F8231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18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580C2B-2095-4227-984F-74E75F82316A}"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2225180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8F9E87-9E85-47FD-A575-30417E06EC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168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cs typeface="Calibri" panose="020F0502020204030204" pitchFamily="34" charset="0"/>
              </a:rPr>
              <a:t>Hatcher,  R.A.,  Nelson,  A.L.,  Trussell,  J.,  </a:t>
            </a:r>
            <a:r>
              <a:rPr lang="en-US" sz="1200" dirty="0" err="1">
                <a:cs typeface="Calibri" panose="020F0502020204030204" pitchFamily="34" charset="0"/>
              </a:rPr>
              <a:t>Cwiak</a:t>
            </a:r>
            <a:r>
              <a:rPr lang="en-US" sz="1200" dirty="0">
                <a:cs typeface="Calibri" panose="020F0502020204030204" pitchFamily="34" charset="0"/>
              </a:rPr>
              <a:t>  C.,  Cason,  P.,  </a:t>
            </a:r>
            <a:r>
              <a:rPr lang="en-US" sz="1200" dirty="0" err="1">
                <a:cs typeface="Calibri" panose="020F0502020204030204" pitchFamily="34" charset="0"/>
              </a:rPr>
              <a:t>Policar</a:t>
            </a:r>
            <a:r>
              <a:rPr lang="en-US" sz="1200" dirty="0">
                <a:cs typeface="Calibri" panose="020F0502020204030204" pitchFamily="34" charset="0"/>
              </a:rPr>
              <a:t>,  M. S.,  Edelman,  A., Aiken,  A. R. A. ,  </a:t>
            </a:r>
            <a:r>
              <a:rPr lang="en-US" sz="1200" dirty="0" err="1">
                <a:cs typeface="Calibri" panose="020F0502020204030204" pitchFamily="34" charset="0"/>
              </a:rPr>
              <a:t>Marrazzo</a:t>
            </a:r>
            <a:r>
              <a:rPr lang="en-US" sz="1200" dirty="0">
                <a:cs typeface="Calibri" panose="020F0502020204030204" pitchFamily="34" charset="0"/>
              </a:rPr>
              <a:t>,  J.,  Kowal,  D. (2018).  Contraceptive  technology.  21st  ed.  New  York, NY:  Ayer  Company  Publishers,  Inc.</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12403D-EDA5-441C-9AE7-A7472322B7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4230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8F9E87-9E85-47FD-A575-30417E06EC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182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580C2B-2095-4227-984F-74E75F82316A}" type="slidenum">
              <a:rPr lang="en-US" smtClean="0"/>
              <a:t>34</a:t>
            </a:fld>
            <a:endParaRPr lang="en-US"/>
          </a:p>
        </p:txBody>
      </p:sp>
    </p:spTree>
    <p:extLst>
      <p:ext uri="{BB962C8B-B14F-4D97-AF65-F5344CB8AC3E}">
        <p14:creationId xmlns:p14="http://schemas.microsoft.com/office/powerpoint/2010/main" val="2501354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CE468-0135-DB41-AFF1-B29ABF53F8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3686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CE468-0135-DB41-AFF1-B29ABF53F8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5569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3EB82-BDFC-4DA1-BFA4-53383BAE46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6698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CE468-0135-DB41-AFF1-B29ABF53F8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181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cs typeface="Calibri" panose="020F0502020204030204" pitchFamily="34" charset="0"/>
              </a:rPr>
              <a:t>Hatcher,  R.A.,  Nelson,  A.L.,  Trussell,  J.,  </a:t>
            </a:r>
            <a:r>
              <a:rPr lang="en-US" sz="1200" dirty="0" err="1">
                <a:cs typeface="Calibri" panose="020F0502020204030204" pitchFamily="34" charset="0"/>
              </a:rPr>
              <a:t>Cwiak</a:t>
            </a:r>
            <a:r>
              <a:rPr lang="en-US" sz="1200" dirty="0">
                <a:cs typeface="Calibri" panose="020F0502020204030204" pitchFamily="34" charset="0"/>
              </a:rPr>
              <a:t>  C.,  Cason,  P.,  </a:t>
            </a:r>
            <a:r>
              <a:rPr lang="en-US" sz="1200" dirty="0" err="1">
                <a:cs typeface="Calibri" panose="020F0502020204030204" pitchFamily="34" charset="0"/>
              </a:rPr>
              <a:t>Policar</a:t>
            </a:r>
            <a:r>
              <a:rPr lang="en-US" sz="1200" dirty="0">
                <a:cs typeface="Calibri" panose="020F0502020204030204" pitchFamily="34" charset="0"/>
              </a:rPr>
              <a:t>,  M. S.,  Edelman,  A., Aiken,  A. R. A. ,  </a:t>
            </a:r>
            <a:r>
              <a:rPr lang="en-US" sz="1200" dirty="0" err="1">
                <a:cs typeface="Calibri" panose="020F0502020204030204" pitchFamily="34" charset="0"/>
              </a:rPr>
              <a:t>Marrazzo</a:t>
            </a:r>
            <a:r>
              <a:rPr lang="en-US" sz="1200" dirty="0">
                <a:cs typeface="Calibri" panose="020F0502020204030204" pitchFamily="34" charset="0"/>
              </a:rPr>
              <a:t>,  J.,  Kowal,  D. (2018).  Contraceptive  technology.  21st  ed.  New  York, NY:  Ayer  Company  Publishers,  Inc.</a:t>
            </a:r>
          </a:p>
          <a:p>
            <a:pPr marL="571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12403D-EDA5-441C-9AE7-A7472322B7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7550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580C2B-2095-4227-984F-74E75F82316A}" type="slidenum">
              <a:rPr lang="en-US" smtClean="0"/>
              <a:t>46</a:t>
            </a:fld>
            <a:endParaRPr lang="en-US"/>
          </a:p>
        </p:txBody>
      </p:sp>
    </p:spTree>
    <p:extLst>
      <p:ext uri="{BB962C8B-B14F-4D97-AF65-F5344CB8AC3E}">
        <p14:creationId xmlns:p14="http://schemas.microsoft.com/office/powerpoint/2010/main" val="57193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580C2B-2095-4227-984F-74E75F82316A}"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1929449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580C2B-2095-4227-984F-74E75F82316A}" type="slidenum">
              <a:rPr lang="en-US" smtClean="0"/>
              <a:t>47</a:t>
            </a:fld>
            <a:endParaRPr lang="en-US"/>
          </a:p>
        </p:txBody>
      </p:sp>
    </p:spTree>
    <p:extLst>
      <p:ext uri="{BB962C8B-B14F-4D97-AF65-F5344CB8AC3E}">
        <p14:creationId xmlns:p14="http://schemas.microsoft.com/office/powerpoint/2010/main" val="1187544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580C2B-2095-4227-984F-74E75F8231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6113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580C2B-2095-4227-984F-74E75F8231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872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cs typeface="Calibri" panose="020F0502020204030204" pitchFamily="34" charset="0"/>
              </a:rPr>
              <a:t>Hatcher,  R.A.,  Nelson,  A.L.,  Trussell,  J.,  Cwiak  C.,  Cason,  P.,  Policar,  M. S.,  Edelman,  A., Aiken,  A. R. A. ,  </a:t>
            </a:r>
            <a:r>
              <a:rPr lang="en-US" sz="1200" dirty="0" err="1">
                <a:cs typeface="Calibri" panose="020F0502020204030204" pitchFamily="34" charset="0"/>
              </a:rPr>
              <a:t>Marrazzo</a:t>
            </a:r>
            <a:r>
              <a:rPr lang="en-US" sz="1200" dirty="0">
                <a:cs typeface="Calibri" panose="020F0502020204030204" pitchFamily="34" charset="0"/>
              </a:rPr>
              <a:t>,  J.,  Kowal,  D. (2018).  Contraceptive  technology.  21st  ed.  New  York, NY:  Ayer  Company  Publishers,  Inc.</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3EB82-BDFC-4DA1-BFA4-53383BAE46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0452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3EB82-BDFC-4DA1-BFA4-53383BAE46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7162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cs typeface="Calibri" panose="020F0502020204030204" pitchFamily="34" charset="0"/>
              </a:rPr>
              <a:t>Hatcher,  R.A.,  Nelson,  A.L.,  Trussell,  J.,  Cwiak  C.,  Cason,  P.,  Policar,  M. S.,  Edelman,  A., Aiken,  A. R. A. ,  </a:t>
            </a:r>
            <a:r>
              <a:rPr lang="en-US" sz="1200" dirty="0" err="1">
                <a:cs typeface="Calibri" panose="020F0502020204030204" pitchFamily="34" charset="0"/>
              </a:rPr>
              <a:t>Marrazzo</a:t>
            </a:r>
            <a:r>
              <a:rPr lang="en-US" sz="1200" dirty="0">
                <a:cs typeface="Calibri" panose="020F0502020204030204" pitchFamily="34" charset="0"/>
              </a:rPr>
              <a:t>,  J.,  Kowal,  D. (2018).  Contraceptive  technology.  21st  ed.  New  York, NY:  Ayer  Company  Publishers,  Inc.</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3EB82-BDFC-4DA1-BFA4-53383BAE46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2339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cs typeface="Calibri" panose="020F0502020204030204" pitchFamily="34" charset="0"/>
              </a:rPr>
              <a:t>Hatcher,  R.A.,  Nelson,  A.L.,  Trussell,  J.,  Cwiak  C.,  Cason,  P.,  Policar,  M. S.,  Edelman,  A., Aiken,  A. R. A. ,  </a:t>
            </a:r>
            <a:r>
              <a:rPr lang="en-US" sz="1200" dirty="0" err="1">
                <a:cs typeface="Calibri" panose="020F0502020204030204" pitchFamily="34" charset="0"/>
              </a:rPr>
              <a:t>Marrazzo</a:t>
            </a:r>
            <a:r>
              <a:rPr lang="en-US" sz="1200" dirty="0">
                <a:cs typeface="Calibri" panose="020F0502020204030204" pitchFamily="34" charset="0"/>
              </a:rPr>
              <a:t>,  J.,  Kowal,  D. (2018).  Contraceptive  technology.  21st  ed.  New  York, NY:  Ayer  Company  Publishers,  Inc.</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3EB82-BDFC-4DA1-BFA4-53383BAE46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5722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cs typeface="Calibri" panose="020F0502020204030204" pitchFamily="34" charset="0"/>
              </a:rPr>
              <a:t>Hatcher,  R.A.,  Nelson,  A.L.,  Trussell,  J.,  Cwiak  C.,  Cason,  P.,  Policar,  M. S.,  Edelman,  A., Aiken,  A. R. A. ,  </a:t>
            </a:r>
            <a:r>
              <a:rPr lang="en-US" sz="1200" dirty="0" err="1">
                <a:cs typeface="Calibri" panose="020F0502020204030204" pitchFamily="34" charset="0"/>
              </a:rPr>
              <a:t>Marrazzo</a:t>
            </a:r>
            <a:r>
              <a:rPr lang="en-US" sz="1200" dirty="0">
                <a:cs typeface="Calibri" panose="020F0502020204030204" pitchFamily="34" charset="0"/>
              </a:rPr>
              <a:t>,  J.,  Kowal,  D. (2018).  Contraceptive  technology.  21st  ed.  New  York, NY:  Ayer  Company  Publishers,  Inc.</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3EB82-BDFC-4DA1-BFA4-53383BAE46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6972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580C2B-2095-4227-984F-74E75F8231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94409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kern="1200" dirty="0">
                <a:solidFill>
                  <a:schemeClr val="tx1"/>
                </a:solidFill>
                <a:latin typeface="+mn-lt"/>
                <a:ea typeface="+mn-ea"/>
                <a:cs typeface="+mn-cs"/>
              </a:rPr>
              <a:t>Aiken, A. R., Borrero, S., Callegari, L. S., &amp; Dehlendorf, C. (2016). Rethinking the Pregnancy Planning Paradigm: Unintended Conceptions or Unrepresentative Concepts? </a:t>
            </a:r>
            <a:r>
              <a:rPr lang="en-US" sz="1900" i="1" kern="1200" dirty="0" err="1">
                <a:solidFill>
                  <a:schemeClr val="tx1"/>
                </a:solidFill>
                <a:latin typeface="+mn-lt"/>
                <a:ea typeface="+mn-ea"/>
                <a:cs typeface="+mn-cs"/>
              </a:rPr>
              <a:t>Perspect</a:t>
            </a:r>
            <a:r>
              <a:rPr lang="en-US" sz="1900" i="1" kern="1200" dirty="0">
                <a:solidFill>
                  <a:schemeClr val="tx1"/>
                </a:solidFill>
                <a:latin typeface="+mn-lt"/>
                <a:ea typeface="+mn-ea"/>
                <a:cs typeface="+mn-cs"/>
              </a:rPr>
              <a:t> Sex </a:t>
            </a:r>
            <a:r>
              <a:rPr lang="en-US" sz="1900" i="1" kern="1200" dirty="0" err="1">
                <a:solidFill>
                  <a:schemeClr val="tx1"/>
                </a:solidFill>
                <a:latin typeface="+mn-lt"/>
                <a:ea typeface="+mn-ea"/>
                <a:cs typeface="+mn-cs"/>
              </a:rPr>
              <a:t>Reprod</a:t>
            </a:r>
            <a:r>
              <a:rPr lang="en-US" sz="1900" i="1" kern="1200" dirty="0">
                <a:solidFill>
                  <a:schemeClr val="tx1"/>
                </a:solidFill>
                <a:latin typeface="+mn-lt"/>
                <a:ea typeface="+mn-ea"/>
                <a:cs typeface="+mn-cs"/>
              </a:rPr>
              <a:t> Health, 48</a:t>
            </a:r>
            <a:r>
              <a:rPr lang="en-US" sz="1900" i="0" kern="1200" dirty="0">
                <a:solidFill>
                  <a:schemeClr val="tx1"/>
                </a:solidFill>
                <a:latin typeface="+mn-lt"/>
                <a:ea typeface="+mn-ea"/>
                <a:cs typeface="+mn-cs"/>
              </a:rPr>
              <a:t>(3), 147-151. doi:10.1363/48e10316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Calibri" panose="020F0502020204030204" pitchFamily="34" charset="0"/>
                <a:cs typeface="Calibri" panose="020F0502020204030204" pitchFamily="34" charset="0"/>
              </a:rPr>
              <a:t>Aiken, A. R., Potter, J. E. (2013). Are Latina women ambivalent about pregnancies they are trying to prevent? Evidence from the Border Contraceptive Access Study</a:t>
            </a:r>
            <a:r>
              <a:rPr lang="en-US" sz="1200" i="1" dirty="0">
                <a:solidFill>
                  <a:prstClr val="black"/>
                </a:solidFill>
                <a:latin typeface="Calibri" panose="020F0502020204030204" pitchFamily="34" charset="0"/>
                <a:cs typeface="Calibri" panose="020F0502020204030204" pitchFamily="34" charset="0"/>
              </a:rPr>
              <a:t>. </a:t>
            </a:r>
            <a:r>
              <a:rPr lang="en-US" sz="1200" i="1" dirty="0" err="1">
                <a:solidFill>
                  <a:prstClr val="black"/>
                </a:solidFill>
                <a:latin typeface="Calibri" panose="020F0502020204030204" pitchFamily="34" charset="0"/>
                <a:cs typeface="Calibri" panose="020F0502020204030204" pitchFamily="34" charset="0"/>
              </a:rPr>
              <a:t>Perspect</a:t>
            </a:r>
            <a:r>
              <a:rPr lang="en-US" sz="1200" i="1" dirty="0">
                <a:solidFill>
                  <a:prstClr val="black"/>
                </a:solidFill>
                <a:latin typeface="Calibri" panose="020F0502020204030204" pitchFamily="34" charset="0"/>
                <a:cs typeface="Calibri" panose="020F0502020204030204" pitchFamily="34" charset="0"/>
              </a:rPr>
              <a:t> Sex </a:t>
            </a:r>
            <a:r>
              <a:rPr lang="en-US" sz="1200" i="1" dirty="0" err="1">
                <a:solidFill>
                  <a:prstClr val="black"/>
                </a:solidFill>
                <a:latin typeface="Calibri" panose="020F0502020204030204" pitchFamily="34" charset="0"/>
                <a:cs typeface="Calibri" panose="020F0502020204030204" pitchFamily="34" charset="0"/>
              </a:rPr>
              <a:t>Reprod</a:t>
            </a:r>
            <a:r>
              <a:rPr lang="en-US" sz="1200" i="1" dirty="0">
                <a:solidFill>
                  <a:prstClr val="black"/>
                </a:solidFill>
                <a:latin typeface="Calibri" panose="020F0502020204030204" pitchFamily="34" charset="0"/>
                <a:cs typeface="Calibri" panose="020F0502020204030204" pitchFamily="34" charset="0"/>
              </a:rPr>
              <a:t> Health 45</a:t>
            </a:r>
            <a:r>
              <a:rPr lang="en-US" sz="1200" dirty="0">
                <a:solidFill>
                  <a:prstClr val="black"/>
                </a:solidFill>
                <a:latin typeface="Calibri" panose="020F0502020204030204" pitchFamily="34" charset="0"/>
                <a:cs typeface="Calibri" panose="020F0502020204030204" pitchFamily="34" charset="0"/>
              </a:rPr>
              <a:t>(4):196–203.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prstClr val="black"/>
                </a:solidFill>
                <a:latin typeface="Calibri" panose="020F0502020204030204" pitchFamily="34" charset="0"/>
                <a:cs typeface="Calibri" panose="020F0502020204030204" pitchFamily="34" charset="0"/>
              </a:rPr>
              <a:t>Borrero</a:t>
            </a:r>
            <a:r>
              <a:rPr lang="en-US" sz="1200" dirty="0">
                <a:solidFill>
                  <a:prstClr val="black"/>
                </a:solidFill>
                <a:latin typeface="Calibri" panose="020F0502020204030204" pitchFamily="34" charset="0"/>
                <a:cs typeface="Calibri" panose="020F0502020204030204" pitchFamily="34" charset="0"/>
              </a:rPr>
              <a:t>, S., </a:t>
            </a:r>
            <a:r>
              <a:rPr lang="en-US" sz="1200" dirty="0" err="1">
                <a:solidFill>
                  <a:prstClr val="black"/>
                </a:solidFill>
                <a:latin typeface="Calibri" panose="020F0502020204030204" pitchFamily="34" charset="0"/>
                <a:cs typeface="Calibri" panose="020F0502020204030204" pitchFamily="34" charset="0"/>
              </a:rPr>
              <a:t>Nikolajski</a:t>
            </a:r>
            <a:r>
              <a:rPr lang="en-US" sz="1200" dirty="0">
                <a:solidFill>
                  <a:prstClr val="black"/>
                </a:solidFill>
                <a:latin typeface="Calibri" panose="020F0502020204030204" pitchFamily="34" charset="0"/>
                <a:cs typeface="Calibri" panose="020F0502020204030204" pitchFamily="34" charset="0"/>
              </a:rPr>
              <a:t>, C., Steinberg, J. R., Freedman, L., Akers, A. Y., Ibrahim, S., &amp; Schwarz, E. B. (2015). "It just happens": a qualitative study exploring low-income women's perspectives on pregnancy intention and planning. Contraception, 91(2), 150-156.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kern="1200" dirty="0">
                <a:solidFill>
                  <a:schemeClr val="tx1"/>
                </a:solidFill>
                <a:latin typeface="+mn-lt"/>
                <a:ea typeface="+mn-ea"/>
                <a:cs typeface="+mn-cs"/>
              </a:rPr>
              <a:t>Aiken, A. R., </a:t>
            </a:r>
            <a:r>
              <a:rPr lang="en-US" sz="1900" kern="1200" dirty="0" err="1">
                <a:solidFill>
                  <a:schemeClr val="tx1"/>
                </a:solidFill>
                <a:latin typeface="+mn-lt"/>
                <a:ea typeface="+mn-ea"/>
                <a:cs typeface="+mn-cs"/>
              </a:rPr>
              <a:t>Dillaway</a:t>
            </a:r>
            <a:r>
              <a:rPr lang="en-US" sz="1900" kern="1200" dirty="0">
                <a:solidFill>
                  <a:schemeClr val="tx1"/>
                </a:solidFill>
                <a:latin typeface="+mn-lt"/>
                <a:ea typeface="+mn-ea"/>
                <a:cs typeface="+mn-cs"/>
              </a:rPr>
              <a:t>, C., &amp; </a:t>
            </a:r>
            <a:r>
              <a:rPr lang="en-US" sz="1900" kern="1200" dirty="0" err="1">
                <a:solidFill>
                  <a:schemeClr val="tx1"/>
                </a:solidFill>
                <a:latin typeface="+mn-lt"/>
                <a:ea typeface="+mn-ea"/>
                <a:cs typeface="+mn-cs"/>
              </a:rPr>
              <a:t>Mevs-Korff</a:t>
            </a:r>
            <a:r>
              <a:rPr lang="en-US" sz="1900" kern="1200" dirty="0">
                <a:solidFill>
                  <a:schemeClr val="tx1"/>
                </a:solidFill>
                <a:latin typeface="+mn-lt"/>
                <a:ea typeface="+mn-ea"/>
                <a:cs typeface="+mn-cs"/>
              </a:rPr>
              <a:t>, N. (2015). A blessing I can't afford: factors underlying the paradox of happiness about unintended pregnancy. </a:t>
            </a:r>
            <a:r>
              <a:rPr lang="en-US" sz="1900" i="1" kern="1200" dirty="0" err="1">
                <a:solidFill>
                  <a:schemeClr val="tx1"/>
                </a:solidFill>
                <a:latin typeface="+mn-lt"/>
                <a:ea typeface="+mn-ea"/>
                <a:cs typeface="+mn-cs"/>
              </a:rPr>
              <a:t>Soc</a:t>
            </a:r>
            <a:r>
              <a:rPr lang="en-US" sz="1900" i="1" kern="1200" dirty="0">
                <a:solidFill>
                  <a:schemeClr val="tx1"/>
                </a:solidFill>
                <a:latin typeface="+mn-lt"/>
                <a:ea typeface="+mn-ea"/>
                <a:cs typeface="+mn-cs"/>
              </a:rPr>
              <a:t> </a:t>
            </a:r>
            <a:r>
              <a:rPr lang="en-US" sz="1900" i="1" kern="1200" dirty="0" err="1">
                <a:solidFill>
                  <a:schemeClr val="tx1"/>
                </a:solidFill>
                <a:latin typeface="+mn-lt"/>
                <a:ea typeface="+mn-ea"/>
                <a:cs typeface="+mn-cs"/>
              </a:rPr>
              <a:t>Sci</a:t>
            </a:r>
            <a:r>
              <a:rPr lang="en-US" sz="1900" i="1" kern="1200" dirty="0">
                <a:solidFill>
                  <a:schemeClr val="tx1"/>
                </a:solidFill>
                <a:latin typeface="+mn-lt"/>
                <a:ea typeface="+mn-ea"/>
                <a:cs typeface="+mn-cs"/>
              </a:rPr>
              <a:t> Med, 132</a:t>
            </a:r>
            <a:r>
              <a:rPr lang="en-US" sz="1900" i="0" kern="1200" dirty="0">
                <a:solidFill>
                  <a:schemeClr val="tx1"/>
                </a:solidFill>
                <a:latin typeface="+mn-lt"/>
                <a:ea typeface="+mn-ea"/>
                <a:cs typeface="+mn-cs"/>
              </a:rPr>
              <a:t>, 149-155. doi:10.1016/j.socscimed.2015.03.038</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730276-7096-4C89-BEEE-6381CB765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908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580C2B-2095-4227-984F-74E75F8231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5057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kern="1200" dirty="0">
                <a:solidFill>
                  <a:schemeClr val="tx1"/>
                </a:solidFill>
                <a:latin typeface="+mn-lt"/>
                <a:ea typeface="+mn-ea"/>
                <a:cs typeface="+mn-cs"/>
              </a:rPr>
              <a:t>Aiken, A. R., Borrero, S., Callegari, L. S., &amp; Dehlendorf, C. (2016). Rethinking the Pregnancy Planning Paradigm: Unintended Conceptions or Unrepresentative Concepts? </a:t>
            </a:r>
            <a:r>
              <a:rPr lang="en-US" sz="3600" i="1" kern="1200" dirty="0" err="1">
                <a:solidFill>
                  <a:schemeClr val="tx1"/>
                </a:solidFill>
                <a:latin typeface="+mn-lt"/>
                <a:ea typeface="+mn-ea"/>
                <a:cs typeface="+mn-cs"/>
              </a:rPr>
              <a:t>Perspect</a:t>
            </a:r>
            <a:r>
              <a:rPr lang="en-US" sz="3600" i="1" kern="1200" dirty="0">
                <a:solidFill>
                  <a:schemeClr val="tx1"/>
                </a:solidFill>
                <a:latin typeface="+mn-lt"/>
                <a:ea typeface="+mn-ea"/>
                <a:cs typeface="+mn-cs"/>
              </a:rPr>
              <a:t> Sex </a:t>
            </a:r>
            <a:r>
              <a:rPr lang="en-US" sz="3600" i="1" kern="1200" dirty="0" err="1">
                <a:solidFill>
                  <a:schemeClr val="tx1"/>
                </a:solidFill>
                <a:latin typeface="+mn-lt"/>
                <a:ea typeface="+mn-ea"/>
                <a:cs typeface="+mn-cs"/>
              </a:rPr>
              <a:t>Reprod</a:t>
            </a:r>
            <a:r>
              <a:rPr lang="en-US" sz="3600" i="1" kern="1200" dirty="0">
                <a:solidFill>
                  <a:schemeClr val="tx1"/>
                </a:solidFill>
                <a:latin typeface="+mn-lt"/>
                <a:ea typeface="+mn-ea"/>
                <a:cs typeface="+mn-cs"/>
              </a:rPr>
              <a:t> Health, 48</a:t>
            </a:r>
            <a:r>
              <a:rPr lang="en-US" sz="3600" i="0" kern="1200" dirty="0">
                <a:solidFill>
                  <a:schemeClr val="tx1"/>
                </a:solidFill>
                <a:latin typeface="+mn-lt"/>
                <a:ea typeface="+mn-ea"/>
                <a:cs typeface="+mn-cs"/>
              </a:rPr>
              <a:t>(3), 147-151. doi:10.1363/48e10316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pitchFamily="34" charset="0"/>
                <a:cs typeface="Calibri" panose="020F0502020204030204" pitchFamily="34" charset="0"/>
              </a:rPr>
              <a:t>Aiken, A. R., Potter, J. E. (2013). Are Latina women ambivalent about pregnancies they are trying to prevent? Evidence from the Border Contraceptive Access Study</a:t>
            </a:r>
            <a:r>
              <a:rPr lang="en-US" sz="2000" i="1" dirty="0">
                <a:solidFill>
                  <a:prstClr val="black"/>
                </a:solidFill>
                <a:latin typeface="Calibri" panose="020F0502020204030204" pitchFamily="34" charset="0"/>
                <a:cs typeface="Calibri" panose="020F0502020204030204" pitchFamily="34" charset="0"/>
              </a:rPr>
              <a:t>. </a:t>
            </a:r>
            <a:r>
              <a:rPr lang="en-US" sz="2000" i="1" dirty="0" err="1">
                <a:solidFill>
                  <a:prstClr val="black"/>
                </a:solidFill>
                <a:latin typeface="Calibri" panose="020F0502020204030204" pitchFamily="34" charset="0"/>
                <a:cs typeface="Calibri" panose="020F0502020204030204" pitchFamily="34" charset="0"/>
              </a:rPr>
              <a:t>Perspect</a:t>
            </a:r>
            <a:r>
              <a:rPr lang="en-US" sz="2000" i="1" dirty="0">
                <a:solidFill>
                  <a:prstClr val="black"/>
                </a:solidFill>
                <a:latin typeface="Calibri" panose="020F0502020204030204" pitchFamily="34" charset="0"/>
                <a:cs typeface="Calibri" panose="020F0502020204030204" pitchFamily="34" charset="0"/>
              </a:rPr>
              <a:t> Sex </a:t>
            </a:r>
            <a:r>
              <a:rPr lang="en-US" sz="2000" i="1" dirty="0" err="1">
                <a:solidFill>
                  <a:prstClr val="black"/>
                </a:solidFill>
                <a:latin typeface="Calibri" panose="020F0502020204030204" pitchFamily="34" charset="0"/>
                <a:cs typeface="Calibri" panose="020F0502020204030204" pitchFamily="34" charset="0"/>
              </a:rPr>
              <a:t>Reprod</a:t>
            </a:r>
            <a:r>
              <a:rPr lang="en-US" sz="2000" i="1" dirty="0">
                <a:solidFill>
                  <a:prstClr val="black"/>
                </a:solidFill>
                <a:latin typeface="Calibri" panose="020F0502020204030204" pitchFamily="34" charset="0"/>
                <a:cs typeface="Calibri" panose="020F0502020204030204" pitchFamily="34" charset="0"/>
              </a:rPr>
              <a:t> Health 45</a:t>
            </a:r>
            <a:r>
              <a:rPr lang="en-US" sz="2000" dirty="0">
                <a:solidFill>
                  <a:prstClr val="black"/>
                </a:solidFill>
                <a:latin typeface="Calibri" panose="020F0502020204030204" pitchFamily="34" charset="0"/>
                <a:cs typeface="Calibri" panose="020F0502020204030204" pitchFamily="34" charset="0"/>
              </a:rPr>
              <a:t>(4):196–203.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pitchFamily="34" charset="0"/>
                <a:cs typeface="Calibri" panose="020F0502020204030204" pitchFamily="34" charset="0"/>
              </a:rPr>
              <a:t>Borrero, S., </a:t>
            </a:r>
            <a:r>
              <a:rPr lang="en-US" sz="2000" dirty="0" err="1">
                <a:solidFill>
                  <a:prstClr val="black"/>
                </a:solidFill>
                <a:latin typeface="Calibri" panose="020F0502020204030204" pitchFamily="34" charset="0"/>
                <a:cs typeface="Calibri" panose="020F0502020204030204" pitchFamily="34" charset="0"/>
              </a:rPr>
              <a:t>Nikolajski</a:t>
            </a:r>
            <a:r>
              <a:rPr lang="en-US" sz="2000" dirty="0">
                <a:solidFill>
                  <a:prstClr val="black"/>
                </a:solidFill>
                <a:latin typeface="Calibri" panose="020F0502020204030204" pitchFamily="34" charset="0"/>
                <a:cs typeface="Calibri" panose="020F0502020204030204" pitchFamily="34" charset="0"/>
              </a:rPr>
              <a:t>, C., Steinberg, J. R., Freedman, L., Akers, A. Y., Ibrahim, S., &amp; Schwarz, E. B. (2015). "It just happens": a qualitative study exploring low-income women's perspectives on pregnancy intention and planning. Contraception, 91(2), 150-156.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kern="1200" dirty="0">
                <a:solidFill>
                  <a:schemeClr val="tx1"/>
                </a:solidFill>
                <a:latin typeface="+mn-lt"/>
                <a:ea typeface="+mn-ea"/>
                <a:cs typeface="+mn-cs"/>
              </a:rPr>
              <a:t>Aiken, A. R., </a:t>
            </a:r>
            <a:r>
              <a:rPr lang="en-US" sz="3600" kern="1200" dirty="0" err="1">
                <a:solidFill>
                  <a:schemeClr val="tx1"/>
                </a:solidFill>
                <a:latin typeface="+mn-lt"/>
                <a:ea typeface="+mn-ea"/>
                <a:cs typeface="+mn-cs"/>
              </a:rPr>
              <a:t>Dillaway</a:t>
            </a:r>
            <a:r>
              <a:rPr lang="en-US" sz="3600" kern="1200" dirty="0">
                <a:solidFill>
                  <a:schemeClr val="tx1"/>
                </a:solidFill>
                <a:latin typeface="+mn-lt"/>
                <a:ea typeface="+mn-ea"/>
                <a:cs typeface="+mn-cs"/>
              </a:rPr>
              <a:t>, C., &amp; </a:t>
            </a:r>
            <a:r>
              <a:rPr lang="en-US" sz="3600" kern="1200" dirty="0" err="1">
                <a:solidFill>
                  <a:schemeClr val="tx1"/>
                </a:solidFill>
                <a:latin typeface="+mn-lt"/>
                <a:ea typeface="+mn-ea"/>
                <a:cs typeface="+mn-cs"/>
              </a:rPr>
              <a:t>Mevs-Korff</a:t>
            </a:r>
            <a:r>
              <a:rPr lang="en-US" sz="3600" kern="1200" dirty="0">
                <a:solidFill>
                  <a:schemeClr val="tx1"/>
                </a:solidFill>
                <a:latin typeface="+mn-lt"/>
                <a:ea typeface="+mn-ea"/>
                <a:cs typeface="+mn-cs"/>
              </a:rPr>
              <a:t>, N. (2015). A blessing I can't afford: factors underlying the paradox of happiness about unintended pregnancy. </a:t>
            </a:r>
            <a:r>
              <a:rPr lang="en-US" sz="3600" i="1" kern="1200" dirty="0">
                <a:solidFill>
                  <a:schemeClr val="tx1"/>
                </a:solidFill>
                <a:latin typeface="+mn-lt"/>
                <a:ea typeface="+mn-ea"/>
                <a:cs typeface="+mn-cs"/>
              </a:rPr>
              <a:t>Soc Sci Med, 132</a:t>
            </a:r>
            <a:r>
              <a:rPr lang="en-US" sz="3600" i="0" kern="1200" dirty="0">
                <a:solidFill>
                  <a:schemeClr val="tx1"/>
                </a:solidFill>
                <a:latin typeface="+mn-lt"/>
                <a:ea typeface="+mn-ea"/>
                <a:cs typeface="+mn-cs"/>
              </a:rPr>
              <a:t>, 149-155. doi:10.1016/j.socscimed.2015.03.038</a:t>
            </a:r>
            <a:endParaRPr lang="en-US" sz="2000" b="0" i="0" u="none" strike="noStrike" kern="1200" baseline="0" dirty="0">
              <a:solidFill>
                <a:schemeClr val="tx1"/>
              </a:solidFill>
              <a:latin typeface="+mn-lt"/>
              <a:ea typeface="+mn-ea"/>
              <a:cs typeface="+mn-cs"/>
            </a:endParaRPr>
          </a:p>
          <a:p>
            <a:endParaRPr lang="en-US" sz="20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3906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kern="1200" dirty="0">
                <a:solidFill>
                  <a:schemeClr val="tx1"/>
                </a:solidFill>
                <a:latin typeface="+mn-lt"/>
                <a:ea typeface="+mn-ea"/>
                <a:cs typeface="+mn-cs"/>
              </a:rPr>
              <a:t>Aiken, A. R., Borrero, S., Callegari, L. S., &amp; Dehlendorf, C. (2016). Rethinking the Pregnancy Planning Paradigm: Unintended Conceptions or Unrepresentative Concepts? </a:t>
            </a:r>
            <a:r>
              <a:rPr lang="en-US" sz="1900" i="1" kern="1200" dirty="0" err="1">
                <a:solidFill>
                  <a:schemeClr val="tx1"/>
                </a:solidFill>
                <a:latin typeface="+mn-lt"/>
                <a:ea typeface="+mn-ea"/>
                <a:cs typeface="+mn-cs"/>
              </a:rPr>
              <a:t>Perspect</a:t>
            </a:r>
            <a:r>
              <a:rPr lang="en-US" sz="1900" i="1" kern="1200" dirty="0">
                <a:solidFill>
                  <a:schemeClr val="tx1"/>
                </a:solidFill>
                <a:latin typeface="+mn-lt"/>
                <a:ea typeface="+mn-ea"/>
                <a:cs typeface="+mn-cs"/>
              </a:rPr>
              <a:t> Sex </a:t>
            </a:r>
            <a:r>
              <a:rPr lang="en-US" sz="1900" i="1" kern="1200" dirty="0" err="1">
                <a:solidFill>
                  <a:schemeClr val="tx1"/>
                </a:solidFill>
                <a:latin typeface="+mn-lt"/>
                <a:ea typeface="+mn-ea"/>
                <a:cs typeface="+mn-cs"/>
              </a:rPr>
              <a:t>Reprod</a:t>
            </a:r>
            <a:r>
              <a:rPr lang="en-US" sz="1900" i="1" kern="1200" dirty="0">
                <a:solidFill>
                  <a:schemeClr val="tx1"/>
                </a:solidFill>
                <a:latin typeface="+mn-lt"/>
                <a:ea typeface="+mn-ea"/>
                <a:cs typeface="+mn-cs"/>
              </a:rPr>
              <a:t> Health, 48</a:t>
            </a:r>
            <a:r>
              <a:rPr lang="en-US" sz="1900" i="0" kern="1200" dirty="0">
                <a:solidFill>
                  <a:schemeClr val="tx1"/>
                </a:solidFill>
                <a:latin typeface="+mn-lt"/>
                <a:ea typeface="+mn-ea"/>
                <a:cs typeface="+mn-cs"/>
              </a:rPr>
              <a:t>(3), 147-151. doi:10.1363/48e10316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Calibri" panose="020F0502020204030204" pitchFamily="34" charset="0"/>
                <a:cs typeface="Calibri" panose="020F0502020204030204" pitchFamily="34" charset="0"/>
              </a:rPr>
              <a:t>Aiken, A. R., Potter, J. E. (2013). Are Latina women ambivalent about pregnancies they are trying to prevent? Evidence from the Border Contraceptive Access Study</a:t>
            </a:r>
            <a:r>
              <a:rPr lang="en-US" sz="1200" i="1" dirty="0">
                <a:solidFill>
                  <a:prstClr val="black"/>
                </a:solidFill>
                <a:latin typeface="Calibri" panose="020F0502020204030204" pitchFamily="34" charset="0"/>
                <a:cs typeface="Calibri" panose="020F0502020204030204" pitchFamily="34" charset="0"/>
              </a:rPr>
              <a:t>. </a:t>
            </a:r>
            <a:r>
              <a:rPr lang="en-US" sz="1200" i="1" dirty="0" err="1">
                <a:solidFill>
                  <a:prstClr val="black"/>
                </a:solidFill>
                <a:latin typeface="Calibri" panose="020F0502020204030204" pitchFamily="34" charset="0"/>
                <a:cs typeface="Calibri" panose="020F0502020204030204" pitchFamily="34" charset="0"/>
              </a:rPr>
              <a:t>Perspect</a:t>
            </a:r>
            <a:r>
              <a:rPr lang="en-US" sz="1200" i="1" dirty="0">
                <a:solidFill>
                  <a:prstClr val="black"/>
                </a:solidFill>
                <a:latin typeface="Calibri" panose="020F0502020204030204" pitchFamily="34" charset="0"/>
                <a:cs typeface="Calibri" panose="020F0502020204030204" pitchFamily="34" charset="0"/>
              </a:rPr>
              <a:t> Sex </a:t>
            </a:r>
            <a:r>
              <a:rPr lang="en-US" sz="1200" i="1" dirty="0" err="1">
                <a:solidFill>
                  <a:prstClr val="black"/>
                </a:solidFill>
                <a:latin typeface="Calibri" panose="020F0502020204030204" pitchFamily="34" charset="0"/>
                <a:cs typeface="Calibri" panose="020F0502020204030204" pitchFamily="34" charset="0"/>
              </a:rPr>
              <a:t>Reprod</a:t>
            </a:r>
            <a:r>
              <a:rPr lang="en-US" sz="1200" i="1" dirty="0">
                <a:solidFill>
                  <a:prstClr val="black"/>
                </a:solidFill>
                <a:latin typeface="Calibri" panose="020F0502020204030204" pitchFamily="34" charset="0"/>
                <a:cs typeface="Calibri" panose="020F0502020204030204" pitchFamily="34" charset="0"/>
              </a:rPr>
              <a:t> Health 45</a:t>
            </a:r>
            <a:r>
              <a:rPr lang="en-US" sz="1200" dirty="0">
                <a:solidFill>
                  <a:prstClr val="black"/>
                </a:solidFill>
                <a:latin typeface="Calibri" panose="020F0502020204030204" pitchFamily="34" charset="0"/>
                <a:cs typeface="Calibri" panose="020F0502020204030204" pitchFamily="34" charset="0"/>
              </a:rPr>
              <a:t>(4):196–203.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prstClr val="black"/>
                </a:solidFill>
                <a:latin typeface="Calibri" panose="020F0502020204030204" pitchFamily="34" charset="0"/>
                <a:cs typeface="Calibri" panose="020F0502020204030204" pitchFamily="34" charset="0"/>
              </a:rPr>
              <a:t>Borrero</a:t>
            </a:r>
            <a:r>
              <a:rPr lang="en-US" sz="1200" dirty="0">
                <a:solidFill>
                  <a:prstClr val="black"/>
                </a:solidFill>
                <a:latin typeface="Calibri" panose="020F0502020204030204" pitchFamily="34" charset="0"/>
                <a:cs typeface="Calibri" panose="020F0502020204030204" pitchFamily="34" charset="0"/>
              </a:rPr>
              <a:t>, S., </a:t>
            </a:r>
            <a:r>
              <a:rPr lang="en-US" sz="1200" dirty="0" err="1">
                <a:solidFill>
                  <a:prstClr val="black"/>
                </a:solidFill>
                <a:latin typeface="Calibri" panose="020F0502020204030204" pitchFamily="34" charset="0"/>
                <a:cs typeface="Calibri" panose="020F0502020204030204" pitchFamily="34" charset="0"/>
              </a:rPr>
              <a:t>Nikolajski</a:t>
            </a:r>
            <a:r>
              <a:rPr lang="en-US" sz="1200" dirty="0">
                <a:solidFill>
                  <a:prstClr val="black"/>
                </a:solidFill>
                <a:latin typeface="Calibri" panose="020F0502020204030204" pitchFamily="34" charset="0"/>
                <a:cs typeface="Calibri" panose="020F0502020204030204" pitchFamily="34" charset="0"/>
              </a:rPr>
              <a:t>, C., Steinberg, J. R., Freedman, L., Akers, A. Y., Ibrahim, S., &amp; Schwarz, E. B. (2015). "It just happens": a qualitative study exploring low-income women's perspectives on pregnancy intention and planning. Contraception, 91(2), 150-156.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kern="1200" dirty="0">
                <a:solidFill>
                  <a:schemeClr val="tx1"/>
                </a:solidFill>
                <a:latin typeface="+mn-lt"/>
                <a:ea typeface="+mn-ea"/>
                <a:cs typeface="+mn-cs"/>
              </a:rPr>
              <a:t>Aiken, A. R., </a:t>
            </a:r>
            <a:r>
              <a:rPr lang="en-US" sz="1900" kern="1200" dirty="0" err="1">
                <a:solidFill>
                  <a:schemeClr val="tx1"/>
                </a:solidFill>
                <a:latin typeface="+mn-lt"/>
                <a:ea typeface="+mn-ea"/>
                <a:cs typeface="+mn-cs"/>
              </a:rPr>
              <a:t>Dillaway</a:t>
            </a:r>
            <a:r>
              <a:rPr lang="en-US" sz="1900" kern="1200" dirty="0">
                <a:solidFill>
                  <a:schemeClr val="tx1"/>
                </a:solidFill>
                <a:latin typeface="+mn-lt"/>
                <a:ea typeface="+mn-ea"/>
                <a:cs typeface="+mn-cs"/>
              </a:rPr>
              <a:t>, C., &amp; </a:t>
            </a:r>
            <a:r>
              <a:rPr lang="en-US" sz="1900" kern="1200" dirty="0" err="1">
                <a:solidFill>
                  <a:schemeClr val="tx1"/>
                </a:solidFill>
                <a:latin typeface="+mn-lt"/>
                <a:ea typeface="+mn-ea"/>
                <a:cs typeface="+mn-cs"/>
              </a:rPr>
              <a:t>Mevs-Korff</a:t>
            </a:r>
            <a:r>
              <a:rPr lang="en-US" sz="1900" kern="1200" dirty="0">
                <a:solidFill>
                  <a:schemeClr val="tx1"/>
                </a:solidFill>
                <a:latin typeface="+mn-lt"/>
                <a:ea typeface="+mn-ea"/>
                <a:cs typeface="+mn-cs"/>
              </a:rPr>
              <a:t>, N. (2015). A blessing I can't afford: factors underlying the paradox of happiness about unintended pregnancy. </a:t>
            </a:r>
            <a:r>
              <a:rPr lang="en-US" sz="1900" i="1" kern="1200" dirty="0" err="1">
                <a:solidFill>
                  <a:schemeClr val="tx1"/>
                </a:solidFill>
                <a:latin typeface="+mn-lt"/>
                <a:ea typeface="+mn-ea"/>
                <a:cs typeface="+mn-cs"/>
              </a:rPr>
              <a:t>Soc</a:t>
            </a:r>
            <a:r>
              <a:rPr lang="en-US" sz="1900" i="1" kern="1200" dirty="0">
                <a:solidFill>
                  <a:schemeClr val="tx1"/>
                </a:solidFill>
                <a:latin typeface="+mn-lt"/>
                <a:ea typeface="+mn-ea"/>
                <a:cs typeface="+mn-cs"/>
              </a:rPr>
              <a:t> </a:t>
            </a:r>
            <a:r>
              <a:rPr lang="en-US" sz="1900" i="1" kern="1200" dirty="0" err="1">
                <a:solidFill>
                  <a:schemeClr val="tx1"/>
                </a:solidFill>
                <a:latin typeface="+mn-lt"/>
                <a:ea typeface="+mn-ea"/>
                <a:cs typeface="+mn-cs"/>
              </a:rPr>
              <a:t>Sci</a:t>
            </a:r>
            <a:r>
              <a:rPr lang="en-US" sz="1900" i="1" kern="1200" dirty="0">
                <a:solidFill>
                  <a:schemeClr val="tx1"/>
                </a:solidFill>
                <a:latin typeface="+mn-lt"/>
                <a:ea typeface="+mn-ea"/>
                <a:cs typeface="+mn-cs"/>
              </a:rPr>
              <a:t> Med, 132</a:t>
            </a:r>
            <a:r>
              <a:rPr lang="en-US" sz="1900" i="0" kern="1200" dirty="0">
                <a:solidFill>
                  <a:schemeClr val="tx1"/>
                </a:solidFill>
                <a:latin typeface="+mn-lt"/>
                <a:ea typeface="+mn-ea"/>
                <a:cs typeface="+mn-cs"/>
              </a:rPr>
              <a:t>, 149-155. doi:10.1016/j.socscimed.2015.03.038</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730276-7096-4C89-BEEE-6381CB765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85573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www.path-framework.com</a:t>
            </a:r>
            <a:r>
              <a:rPr lang="en-US" dirty="0"/>
              <a:t>/path-training-videos</a:t>
            </a:r>
          </a:p>
          <a:p>
            <a:endParaRPr lang="en-US" dirty="0"/>
          </a:p>
          <a:p>
            <a:r>
              <a:rPr lang="en-US" dirty="0"/>
              <a:t>https://</a:t>
            </a:r>
            <a:r>
              <a:rPr lang="en-US" dirty="0" err="1"/>
              <a:t>www.nationalfamilyplanning.org</a:t>
            </a:r>
            <a:r>
              <a:rPr lang="en-US" dirty="0"/>
              <a:t>/telehealth-video-guide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580C2B-2095-4227-984F-74E75F8231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5720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Rogers C, </a:t>
            </a:r>
            <a:r>
              <a:rPr lang="en-US" sz="1800" dirty="0" err="1">
                <a:effectLst/>
                <a:latin typeface="Calibri" panose="020F0502020204030204" pitchFamily="34" charset="0"/>
                <a:ea typeface="Times New Roman" panose="02020603050405020304" pitchFamily="18" charset="0"/>
              </a:rPr>
              <a:t>Farson</a:t>
            </a:r>
            <a:r>
              <a:rPr lang="en-US" sz="1800" dirty="0">
                <a:effectLst/>
                <a:latin typeface="Calibri" panose="020F0502020204030204" pitchFamily="34" charset="0"/>
                <a:ea typeface="Times New Roman" panose="02020603050405020304" pitchFamily="18" charset="0"/>
              </a:rPr>
              <a:t> R. Active Listening. Connecticut: Martino Publishing, 2015.</a:t>
            </a:r>
          </a:p>
          <a:p>
            <a:endParaRPr lang="en-US" dirty="0"/>
          </a:p>
        </p:txBody>
      </p:sp>
      <p:sp>
        <p:nvSpPr>
          <p:cNvPr id="4" name="Slide Number Placeholder 3"/>
          <p:cNvSpPr>
            <a:spLocks noGrp="1"/>
          </p:cNvSpPr>
          <p:nvPr>
            <p:ph type="sldNum" sz="quarter" idx="5"/>
          </p:nvPr>
        </p:nvSpPr>
        <p:spPr/>
        <p:txBody>
          <a:bodyPr/>
          <a:lstStyle/>
          <a:p>
            <a:fld id="{5A580C2B-2095-4227-984F-74E75F82316A}" type="slidenum">
              <a:rPr lang="en-US" smtClean="0"/>
              <a:t>11</a:t>
            </a:fld>
            <a:endParaRPr lang="en-US"/>
          </a:p>
        </p:txBody>
      </p:sp>
    </p:spTree>
    <p:extLst>
      <p:ext uri="{BB962C8B-B14F-4D97-AF65-F5344CB8AC3E}">
        <p14:creationId xmlns:p14="http://schemas.microsoft.com/office/powerpoint/2010/main" val="316097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Fried, T. R. (2016). Shared Decision Making--Finding the Sweet Spot. </a:t>
            </a:r>
            <a:r>
              <a:rPr lang="en-US" sz="1200" i="1" kern="1200" dirty="0">
                <a:solidFill>
                  <a:schemeClr val="tx1"/>
                </a:solidFill>
                <a:latin typeface="+mn-lt"/>
                <a:ea typeface="+mn-ea"/>
                <a:cs typeface="+mn-cs"/>
              </a:rPr>
              <a:t>N Engl J Med, 374</a:t>
            </a:r>
            <a:r>
              <a:rPr lang="en-US" sz="1200" i="0" kern="1200" dirty="0">
                <a:solidFill>
                  <a:schemeClr val="tx1"/>
                </a:solidFill>
                <a:latin typeface="+mn-lt"/>
                <a:ea typeface="+mn-ea"/>
                <a:cs typeface="+mn-cs"/>
              </a:rPr>
              <a:t>(2), 104-106. doi:10.1056/NEJMp1510020</a:t>
            </a:r>
          </a:p>
          <a:p>
            <a:r>
              <a:rPr lang="en-US" sz="1200" kern="1200" dirty="0">
                <a:solidFill>
                  <a:schemeClr val="tx1"/>
                </a:solidFill>
                <a:latin typeface="+mn-lt"/>
                <a:ea typeface="+mn-ea"/>
                <a:cs typeface="+mn-cs"/>
              </a:rPr>
              <a:t>Chewning, B., </a:t>
            </a:r>
            <a:r>
              <a:rPr lang="en-US" sz="1200" kern="1200" dirty="0" err="1">
                <a:solidFill>
                  <a:schemeClr val="tx1"/>
                </a:solidFill>
                <a:latin typeface="+mn-lt"/>
                <a:ea typeface="+mn-ea"/>
                <a:cs typeface="+mn-cs"/>
              </a:rPr>
              <a:t>Bylund</a:t>
            </a:r>
            <a:r>
              <a:rPr lang="en-US" sz="1200" kern="1200" dirty="0">
                <a:solidFill>
                  <a:schemeClr val="tx1"/>
                </a:solidFill>
                <a:latin typeface="+mn-lt"/>
                <a:ea typeface="+mn-ea"/>
                <a:cs typeface="+mn-cs"/>
              </a:rPr>
              <a:t>, C. L., Shah, B., Arora, N. K., </a:t>
            </a:r>
            <a:r>
              <a:rPr lang="en-US" sz="1200" kern="1200" dirty="0" err="1">
                <a:solidFill>
                  <a:schemeClr val="tx1"/>
                </a:solidFill>
                <a:latin typeface="+mn-lt"/>
                <a:ea typeface="+mn-ea"/>
                <a:cs typeface="+mn-cs"/>
              </a:rPr>
              <a:t>Gueguen</a:t>
            </a:r>
            <a:r>
              <a:rPr lang="en-US" sz="1200" kern="1200" dirty="0">
                <a:solidFill>
                  <a:schemeClr val="tx1"/>
                </a:solidFill>
                <a:latin typeface="+mn-lt"/>
                <a:ea typeface="+mn-ea"/>
                <a:cs typeface="+mn-cs"/>
              </a:rPr>
              <a:t>, J. A., &amp; </a:t>
            </a:r>
            <a:r>
              <a:rPr lang="en-US" sz="1200" kern="1200" dirty="0" err="1">
                <a:solidFill>
                  <a:schemeClr val="tx1"/>
                </a:solidFill>
                <a:latin typeface="+mn-lt"/>
                <a:ea typeface="+mn-ea"/>
                <a:cs typeface="+mn-cs"/>
              </a:rPr>
              <a:t>Makoul</a:t>
            </a:r>
            <a:r>
              <a:rPr lang="en-US" sz="1200" kern="1200" dirty="0">
                <a:solidFill>
                  <a:schemeClr val="tx1"/>
                </a:solidFill>
                <a:latin typeface="+mn-lt"/>
                <a:ea typeface="+mn-ea"/>
                <a:cs typeface="+mn-cs"/>
              </a:rPr>
              <a:t>, G. (2012). Patient preferences for shared decisions: a systematic review. </a:t>
            </a:r>
            <a:r>
              <a:rPr lang="en-US" sz="1200" i="1" kern="1200" dirty="0">
                <a:solidFill>
                  <a:schemeClr val="tx1"/>
                </a:solidFill>
                <a:latin typeface="+mn-lt"/>
                <a:ea typeface="+mn-ea"/>
                <a:cs typeface="+mn-cs"/>
              </a:rPr>
              <a:t>Patient </a:t>
            </a:r>
            <a:r>
              <a:rPr lang="en-US" sz="1200" i="1" kern="1200" dirty="0" err="1">
                <a:solidFill>
                  <a:schemeClr val="tx1"/>
                </a:solidFill>
                <a:latin typeface="+mn-lt"/>
                <a:ea typeface="+mn-ea"/>
                <a:cs typeface="+mn-cs"/>
              </a:rPr>
              <a:t>Educ</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Couns</a:t>
            </a:r>
            <a:r>
              <a:rPr lang="en-US" sz="1200" i="1" kern="1200" dirty="0">
                <a:solidFill>
                  <a:schemeClr val="tx1"/>
                </a:solidFill>
                <a:latin typeface="+mn-lt"/>
                <a:ea typeface="+mn-ea"/>
                <a:cs typeface="+mn-cs"/>
              </a:rPr>
              <a:t>, 86</a:t>
            </a:r>
            <a:r>
              <a:rPr lang="en-US" sz="1200" i="0" kern="1200" dirty="0">
                <a:solidFill>
                  <a:schemeClr val="tx1"/>
                </a:solidFill>
                <a:latin typeface="+mn-lt"/>
                <a:ea typeface="+mn-ea"/>
                <a:cs typeface="+mn-cs"/>
              </a:rPr>
              <a:t>(1), 9-18. doi:10.1016/j.pec.2011.02.004</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8CE332-6E9C-4D11-9F5B-65AA288B18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913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3EB82-BDFC-4DA1-BFA4-53383BAE46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466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3EB82-BDFC-4DA1-BFA4-53383BAE46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5655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3EB82-BDFC-4DA1-BFA4-53383BAE46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3710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377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1769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6380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70133"/>
            <a:ext cx="109728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609600" y="541713"/>
            <a:ext cx="7620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31200" y="2438404"/>
            <a:ext cx="32512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a:xfrm>
            <a:off x="3556000" y="6356355"/>
            <a:ext cx="7518400" cy="365125"/>
          </a:xfrm>
        </p:spPr>
        <p:txBody>
          <a:bodyPr/>
          <a:lstStyle>
            <a:lvl1pPr>
              <a:defRPr sz="900"/>
            </a:lvl1pPr>
          </a:lstStyle>
          <a:p>
            <a:r>
              <a:rPr lang="en-US" dirty="0">
                <a:solidFill>
                  <a:prstClr val="black">
                    <a:tint val="75000"/>
                  </a:prstClr>
                </a:solidFill>
              </a:rPr>
              <a:t>Copyright © 2009 </a:t>
            </a:r>
            <a:r>
              <a:rPr lang="en-US" dirty="0" err="1">
                <a:solidFill>
                  <a:prstClr val="black">
                    <a:tint val="75000"/>
                  </a:prstClr>
                </a:solidFill>
              </a:rPr>
              <a:t>Wolters</a:t>
            </a:r>
            <a:r>
              <a:rPr lang="en-US" dirty="0">
                <a:solidFill>
                  <a:prstClr val="black">
                    <a:tint val="75000"/>
                  </a:prstClr>
                </a:solidFill>
              </a:rPr>
              <a:t> </a:t>
            </a:r>
            <a:r>
              <a:rPr lang="en-US" dirty="0" err="1">
                <a:solidFill>
                  <a:prstClr val="black">
                    <a:tint val="75000"/>
                  </a:prstClr>
                </a:solidFill>
              </a:rPr>
              <a:t>Kluwer</a:t>
            </a:r>
            <a:r>
              <a:rPr lang="en-US" dirty="0">
                <a:solidFill>
                  <a:prstClr val="black">
                    <a:tint val="75000"/>
                  </a:prstClr>
                </a:solidFill>
              </a:rPr>
              <a:t>. Published by Lippincott Williams &amp; Wilkins.</a:t>
            </a:r>
          </a:p>
        </p:txBody>
      </p:sp>
      <p:sp>
        <p:nvSpPr>
          <p:cNvPr id="7" name="Slide Number Placeholder 6"/>
          <p:cNvSpPr>
            <a:spLocks noGrp="1"/>
          </p:cNvSpPr>
          <p:nvPr>
            <p:ph type="sldNum" sz="quarter" idx="12"/>
          </p:nvPr>
        </p:nvSpPr>
        <p:spPr>
          <a:xfrm>
            <a:off x="11074400" y="6356355"/>
            <a:ext cx="508000" cy="365125"/>
          </a:xfrm>
        </p:spPr>
        <p:txBody>
          <a:bodyPr/>
          <a:lstStyle>
            <a:lvl1pPr>
              <a:defRPr sz="900"/>
            </a:lvl1pPr>
          </a:lstStyle>
          <a:p>
            <a:fld id="{27A13296-8103-46F4-BA41-F532E14F210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3"/>
          <p:cNvSpPr>
            <a:spLocks noGrp="1"/>
          </p:cNvSpPr>
          <p:nvPr>
            <p:ph type="body" sz="half" idx="13"/>
          </p:nvPr>
        </p:nvSpPr>
        <p:spPr>
          <a:xfrm>
            <a:off x="8331200" y="550652"/>
            <a:ext cx="32512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03" y="6324600"/>
            <a:ext cx="1663700" cy="304800"/>
          </a:xfrm>
          <a:prstGeom prst="rect">
            <a:avLst/>
          </a:prstGeom>
        </p:spPr>
      </p:pic>
    </p:spTree>
    <p:extLst>
      <p:ext uri="{BB962C8B-B14F-4D97-AF65-F5344CB8AC3E}">
        <p14:creationId xmlns:p14="http://schemas.microsoft.com/office/powerpoint/2010/main" val="2748827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sed on Mod 1">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517452" y="605111"/>
            <a:ext cx="7179733" cy="1117600"/>
          </a:xfrm>
          <a:prstGeom prst="rect">
            <a:avLst/>
          </a:prstGeom>
        </p:spPr>
        <p:txBody>
          <a:bodyPr lIns="0" tIns="0" rIns="0" bIns="0" anchor="b" anchorCtr="0"/>
          <a:lstStyle>
            <a:lvl1pPr>
              <a:defRPr sz="4800" b="1">
                <a:solidFill>
                  <a:schemeClr val="tx2">
                    <a:lumMod val="75000"/>
                  </a:schemeClr>
                </a:solidFill>
                <a:latin typeface="Cambria" panose="02040503050406030204" pitchFamily="18" charset="0"/>
                <a:ea typeface="Cambria" panose="02040503050406030204" pitchFamily="18" charset="0"/>
              </a:defRPr>
            </a:lvl1pPr>
          </a:lstStyle>
          <a:p>
            <a:pPr lvl="0"/>
            <a:r>
              <a:rPr lang="en-US" dirty="0"/>
              <a:t>Click to edit Master text styles</a:t>
            </a:r>
          </a:p>
        </p:txBody>
      </p:sp>
      <p:sp>
        <p:nvSpPr>
          <p:cNvPr id="5" name="Text Placeholder 10"/>
          <p:cNvSpPr>
            <a:spLocks noGrp="1"/>
          </p:cNvSpPr>
          <p:nvPr>
            <p:ph type="body" sz="quarter" idx="11" hasCustomPrompt="1"/>
          </p:nvPr>
        </p:nvSpPr>
        <p:spPr>
          <a:xfrm>
            <a:off x="517451" y="2006600"/>
            <a:ext cx="11166549" cy="4064000"/>
          </a:xfrm>
          <a:prstGeom prst="rect">
            <a:avLst/>
          </a:prstGeom>
        </p:spPr>
        <p:txBody>
          <a:bodyPr lIns="0" tIns="0" rIns="0" bIns="0"/>
          <a:lstStyle>
            <a:lvl1pPr>
              <a:defRPr sz="3200" b="0" baseline="0">
                <a:solidFill>
                  <a:schemeClr val="tx1"/>
                </a:solidFill>
                <a:latin typeface="Cambria" panose="02040503050406030204" pitchFamily="18" charset="0"/>
                <a:ea typeface="Cambria" panose="02040503050406030204" pitchFamily="18" charset="0"/>
              </a:defRPr>
            </a:lvl1pPr>
            <a:lvl2pPr marL="800080" indent="-342891">
              <a:buClr>
                <a:srgbClr val="0068A9"/>
              </a:buClr>
              <a:buFont typeface="Arial" pitchFamily="34" charset="0"/>
              <a:buChar char="•"/>
              <a:defRPr sz="3200" baseline="0">
                <a:solidFill>
                  <a:schemeClr val="tx1"/>
                </a:solidFill>
                <a:latin typeface="Cambria" panose="02040503050406030204" pitchFamily="18" charset="0"/>
                <a:ea typeface="Cambria" panose="02040503050406030204" pitchFamily="18" charset="0"/>
              </a:defRPr>
            </a:lvl2pPr>
            <a:lvl3pPr marL="1142971" indent="-228594">
              <a:buClr>
                <a:srgbClr val="0068A9"/>
              </a:buClr>
              <a:buFont typeface="Calibri" pitchFamily="34" charset="0"/>
              <a:buChar char="⁻"/>
              <a:defRPr sz="3200">
                <a:solidFill>
                  <a:schemeClr val="tx1"/>
                </a:solidFill>
                <a:latin typeface="Cambria" panose="02040503050406030204" pitchFamily="18" charset="0"/>
                <a:ea typeface="Cambria" panose="02040503050406030204" pitchFamily="18" charset="0"/>
              </a:defRPr>
            </a:lvl3pPr>
            <a:lvl4pPr>
              <a:defRPr sz="2200">
                <a:solidFill>
                  <a:schemeClr val="tx1"/>
                </a:solidFill>
              </a:defRPr>
            </a:lvl4pPr>
            <a:lvl5pPr>
              <a:defRPr sz="2400"/>
            </a:lvl5pPr>
          </a:lstStyle>
          <a:p>
            <a:pPr lvl="0"/>
            <a:r>
              <a:rPr lang="en-US" dirty="0"/>
              <a:t>Body text looks like this.</a:t>
            </a:r>
          </a:p>
          <a:p>
            <a:pPr lvl="1"/>
            <a:r>
              <a:rPr lang="en-US" dirty="0"/>
              <a:t>First level bullets look like this</a:t>
            </a:r>
          </a:p>
          <a:p>
            <a:pPr lvl="2"/>
            <a:r>
              <a:rPr lang="en-US" dirty="0"/>
              <a:t>Second level bullets like this</a:t>
            </a:r>
          </a:p>
        </p:txBody>
      </p:sp>
    </p:spTree>
    <p:extLst>
      <p:ext uri="{BB962C8B-B14F-4D97-AF65-F5344CB8AC3E}">
        <p14:creationId xmlns:p14="http://schemas.microsoft.com/office/powerpoint/2010/main" val="3334281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727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456759" y="914400"/>
            <a:ext cx="7179733" cy="1117600"/>
          </a:xfrm>
          <a:prstGeom prst="rect">
            <a:avLst/>
          </a:prstGeom>
        </p:spPr>
        <p:txBody>
          <a:bodyPr lIns="0" tIns="0" rIns="0" bIns="0" anchor="b" anchorCtr="0"/>
          <a:lstStyle>
            <a:lvl1pPr>
              <a:defRPr sz="4800" b="1">
                <a:solidFill>
                  <a:schemeClr val="tx2">
                    <a:lumMod val="75000"/>
                  </a:schemeClr>
                </a:solidFill>
                <a:latin typeface="+mj-lt"/>
              </a:defRPr>
            </a:lvl1pPr>
          </a:lstStyle>
          <a:p>
            <a:pPr lvl="0"/>
            <a:r>
              <a:rPr lang="en-US" dirty="0"/>
              <a:t>Click to edit Master text styles</a:t>
            </a:r>
          </a:p>
        </p:txBody>
      </p:sp>
      <p:sp>
        <p:nvSpPr>
          <p:cNvPr id="5" name="Text Placeholder 10"/>
          <p:cNvSpPr>
            <a:spLocks noGrp="1"/>
          </p:cNvSpPr>
          <p:nvPr>
            <p:ph type="body" sz="quarter" idx="11" hasCustomPrompt="1"/>
          </p:nvPr>
        </p:nvSpPr>
        <p:spPr>
          <a:xfrm>
            <a:off x="406400" y="2362200"/>
            <a:ext cx="11277600" cy="3708400"/>
          </a:xfrm>
          <a:prstGeom prst="rect">
            <a:avLst/>
          </a:prstGeom>
        </p:spPr>
        <p:txBody>
          <a:bodyPr lIns="0" tIns="0" rIns="0" bIns="0"/>
          <a:lstStyle>
            <a:lvl1pPr>
              <a:defRPr sz="2800" b="0" baseline="0">
                <a:solidFill>
                  <a:schemeClr val="tx1"/>
                </a:solidFill>
              </a:defRPr>
            </a:lvl1pPr>
            <a:lvl2pPr marL="800060" indent="-342882">
              <a:buClr>
                <a:srgbClr val="0068A9"/>
              </a:buClr>
              <a:buFont typeface="Arial" pitchFamily="34" charset="0"/>
              <a:buChar char="•"/>
              <a:defRPr sz="2800" baseline="0">
                <a:solidFill>
                  <a:schemeClr val="tx1"/>
                </a:solidFill>
              </a:defRPr>
            </a:lvl2pPr>
            <a:lvl3pPr marL="1142942" indent="-228589">
              <a:buClr>
                <a:srgbClr val="0068A9"/>
              </a:buClr>
              <a:buFont typeface="Calibri" pitchFamily="34" charset="0"/>
              <a:buChar char="⁻"/>
              <a:defRPr sz="2800">
                <a:solidFill>
                  <a:schemeClr val="tx1"/>
                </a:solidFill>
              </a:defRPr>
            </a:lvl3pPr>
            <a:lvl4pPr>
              <a:defRPr sz="2200">
                <a:solidFill>
                  <a:schemeClr val="tx1"/>
                </a:solidFill>
              </a:defRPr>
            </a:lvl4pPr>
            <a:lvl5pPr>
              <a:defRPr sz="2400"/>
            </a:lvl5pPr>
          </a:lstStyle>
          <a:p>
            <a:pPr lvl="0"/>
            <a:r>
              <a:rPr lang="en-US" dirty="0"/>
              <a:t>Body text looks like this.</a:t>
            </a:r>
          </a:p>
          <a:p>
            <a:pPr lvl="1"/>
            <a:r>
              <a:rPr lang="en-US" dirty="0"/>
              <a:t>First level bullets look like this</a:t>
            </a:r>
          </a:p>
          <a:p>
            <a:pPr lvl="2"/>
            <a:r>
              <a:rPr lang="en-US" dirty="0"/>
              <a:t>Second level bullets like this</a:t>
            </a:r>
          </a:p>
        </p:txBody>
      </p:sp>
    </p:spTree>
    <p:extLst>
      <p:ext uri="{BB962C8B-B14F-4D97-AF65-F5344CB8AC3E}">
        <p14:creationId xmlns:p14="http://schemas.microsoft.com/office/powerpoint/2010/main" val="375886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eadline with 3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20176" y="1409487"/>
            <a:ext cx="10515601" cy="3900876"/>
          </a:xfrm>
        </p:spPr>
        <p:txBody>
          <a:bodyPr numCol="3" spcCol="365760">
            <a:spAutoFit/>
          </a:bodyPr>
          <a:lstStyle>
            <a:lvl1pPr marL="0" marR="0" indent="0" algn="l" defTabSz="812790" rtl="0" eaLnBrk="1" fontAlgn="auto" latinLnBrk="0" hangingPunct="1">
              <a:lnSpc>
                <a:spcPct val="107000"/>
              </a:lnSpc>
              <a:spcBef>
                <a:spcPts val="0"/>
              </a:spcBef>
              <a:spcAft>
                <a:spcPts val="800"/>
              </a:spcAft>
              <a:buClr>
                <a:schemeClr val="accent2"/>
              </a:buClr>
              <a:buSzPct val="130000"/>
              <a:buFont typeface="Wingdings" panose="05000000000000000000" pitchFamily="2" charset="2"/>
              <a:buNone/>
              <a:tabLst/>
              <a:defRPr lang="en-US" sz="1600" smtClean="0">
                <a:effectLst/>
              </a:defRPr>
            </a:lvl1pPr>
          </a:lstStyle>
          <a:p>
            <a:pPr marL="0" marR="0">
              <a:lnSpc>
                <a:spcPct val="107000"/>
              </a:lnSpc>
              <a:spcBef>
                <a:spcPts val="0"/>
              </a:spcBef>
              <a:spcAft>
                <a:spcPts val="800"/>
              </a:spcAft>
            </a:pPr>
            <a:r>
              <a:rPr lang="en-US" sz="1779" dirty="0">
                <a:effectLst/>
                <a:latin typeface="Karla" pitchFamily="2" charset="0"/>
                <a:ea typeface="Calibri" panose="020F0502020204030204" pitchFamily="34" charset="0"/>
                <a:cs typeface="Times New Roman" panose="02020603050405020304" pitchFamily="18" charset="0"/>
              </a:rPr>
              <a:t>Lorem ipsum dolor sit </a:t>
            </a:r>
            <a:r>
              <a:rPr lang="en-US" sz="1779" dirty="0" err="1">
                <a:effectLst/>
                <a:latin typeface="Karla" pitchFamily="2" charset="0"/>
                <a:ea typeface="Calibri" panose="020F0502020204030204" pitchFamily="34" charset="0"/>
                <a:cs typeface="Times New Roman" panose="02020603050405020304" pitchFamily="18" charset="0"/>
              </a:rPr>
              <a:t>amet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consectetur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adipiscing</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elit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sed</a:t>
            </a:r>
            <a:r>
              <a:rPr lang="en-US" sz="1779" dirty="0">
                <a:effectLst/>
                <a:latin typeface="Karla" pitchFamily="2" charset="0"/>
                <a:ea typeface="Calibri" panose="020F0502020204030204" pitchFamily="34" charset="0"/>
                <a:cs typeface="Times New Roman" panose="02020603050405020304" pitchFamily="18" charset="0"/>
              </a:rPr>
              <a:t> do </a:t>
            </a:r>
            <a:r>
              <a:rPr lang="en-US" sz="1779" dirty="0" err="1">
                <a:effectLst/>
                <a:latin typeface="Karla" pitchFamily="2" charset="0"/>
                <a:ea typeface="Calibri" panose="020F0502020204030204" pitchFamily="34" charset="0"/>
                <a:cs typeface="Times New Roman" panose="02020603050405020304" pitchFamily="18" charset="0"/>
              </a:rPr>
              <a:t>eiusmod</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tempor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incididunt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ut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labore</a:t>
            </a:r>
            <a:r>
              <a:rPr lang="en-US" sz="1779" dirty="0">
                <a:effectLst/>
                <a:latin typeface="Karla" pitchFamily="2" charset="0"/>
                <a:ea typeface="Calibri" panose="020F0502020204030204" pitchFamily="34" charset="0"/>
                <a:cs typeface="Times New Roman" panose="02020603050405020304" pitchFamily="18" charset="0"/>
              </a:rPr>
              <a:t> et </a:t>
            </a:r>
            <a:r>
              <a:rPr lang="en-US" sz="1779" dirty="0" err="1">
                <a:effectLst/>
                <a:latin typeface="Karla" pitchFamily="2" charset="0"/>
                <a:ea typeface="Calibri" panose="020F0502020204030204" pitchFamily="34" charset="0"/>
                <a:cs typeface="Times New Roman" panose="02020603050405020304" pitchFamily="18" charset="0"/>
              </a:rPr>
              <a:t>dolore</a:t>
            </a:r>
            <a:r>
              <a:rPr lang="en-US" sz="1779" dirty="0">
                <a:effectLst/>
                <a:latin typeface="Karla" pitchFamily="2" charset="0"/>
                <a:ea typeface="Calibri" panose="020F0502020204030204" pitchFamily="34" charset="0"/>
                <a:cs typeface="Times New Roman" panose="02020603050405020304" pitchFamily="18" charset="0"/>
              </a:rPr>
              <a:t> magna </a:t>
            </a:r>
            <a:r>
              <a:rPr lang="en-US" sz="1779" dirty="0" err="1">
                <a:effectLst/>
                <a:latin typeface="Karla" pitchFamily="2" charset="0"/>
                <a:ea typeface="Calibri" panose="020F0502020204030204" pitchFamily="34" charset="0"/>
                <a:cs typeface="Times New Roman" panose="02020603050405020304" pitchFamily="18" charset="0"/>
              </a:rPr>
              <a:t>aliqua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Ut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enim</a:t>
            </a:r>
            <a:r>
              <a:rPr lang="en-US" sz="1779" dirty="0">
                <a:effectLst/>
                <a:latin typeface="Karla" pitchFamily="2" charset="0"/>
                <a:ea typeface="Calibri" panose="020F0502020204030204" pitchFamily="34" charset="0"/>
                <a:cs typeface="Times New Roman" panose="02020603050405020304" pitchFamily="18" charset="0"/>
              </a:rPr>
              <a:t> ad minim </a:t>
            </a:r>
            <a:r>
              <a:rPr lang="en-US" sz="1779" dirty="0" err="1">
                <a:effectLst/>
                <a:latin typeface="Karla" pitchFamily="2" charset="0"/>
                <a:ea typeface="Calibri" panose="020F0502020204030204" pitchFamily="34" charset="0"/>
                <a:cs typeface="Times New Roman" panose="02020603050405020304" pitchFamily="18" charset="0"/>
              </a:rPr>
              <a:t>veniam</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quis</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nostrud</a:t>
            </a:r>
            <a:r>
              <a:rPr lang="en-US" sz="1779" dirty="0">
                <a:effectLst/>
                <a:latin typeface="Karla" pitchFamily="2" charset="0"/>
                <a:ea typeface="Calibri" panose="020F0502020204030204" pitchFamily="34" charset="0"/>
                <a:cs typeface="Times New Roman" panose="02020603050405020304" pitchFamily="18" charset="0"/>
              </a:rPr>
              <a:t> exercitation </a:t>
            </a:r>
            <a:r>
              <a:rPr lang="en-US" sz="1779" dirty="0" err="1">
                <a:effectLst/>
                <a:latin typeface="Karla" pitchFamily="2" charset="0"/>
                <a:ea typeface="Calibri" panose="020F0502020204030204" pitchFamily="34" charset="0"/>
                <a:cs typeface="Times New Roman" panose="02020603050405020304" pitchFamily="18" charset="0"/>
              </a:rPr>
              <a:t>ullamco</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laboris</a:t>
            </a:r>
            <a:r>
              <a:rPr lang="en-US" sz="1779" dirty="0">
                <a:effectLst/>
                <a:latin typeface="Karla" pitchFamily="2" charset="0"/>
                <a:ea typeface="Calibri" panose="020F0502020204030204" pitchFamily="34" charset="0"/>
                <a:cs typeface="Times New Roman" panose="02020603050405020304" pitchFamily="18" charset="0"/>
              </a:rPr>
              <a:t> nisi </a:t>
            </a:r>
            <a:r>
              <a:rPr lang="en-US" sz="1779" dirty="0" err="1">
                <a:effectLst/>
                <a:latin typeface="Karla" pitchFamily="2" charset="0"/>
                <a:ea typeface="Calibri" panose="020F0502020204030204" pitchFamily="34" charset="0"/>
                <a:cs typeface="Times New Roman" panose="02020603050405020304" pitchFamily="18" charset="0"/>
              </a:rPr>
              <a:t>ut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aliquip</a:t>
            </a:r>
            <a:r>
              <a:rPr lang="en-US" sz="1779" dirty="0">
                <a:effectLst/>
                <a:latin typeface="Karla" pitchFamily="2" charset="0"/>
                <a:ea typeface="Calibri" panose="020F0502020204030204" pitchFamily="34" charset="0"/>
                <a:cs typeface="Times New Roman" panose="02020603050405020304" pitchFamily="18" charset="0"/>
              </a:rPr>
              <a:t> ex </a:t>
            </a:r>
            <a:r>
              <a:rPr lang="en-US" sz="1779" dirty="0" err="1">
                <a:effectLst/>
                <a:latin typeface="Karla" pitchFamily="2" charset="0"/>
                <a:ea typeface="Calibri" panose="020F0502020204030204" pitchFamily="34" charset="0"/>
                <a:cs typeface="Times New Roman" panose="02020603050405020304" pitchFamily="18" charset="0"/>
              </a:rPr>
              <a:t>ea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commodo</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consequat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Duis</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aute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irure</a:t>
            </a:r>
            <a:r>
              <a:rPr lang="en-US" sz="1779" dirty="0">
                <a:effectLst/>
                <a:latin typeface="Karla" pitchFamily="2" charset="0"/>
                <a:ea typeface="Calibri" panose="020F0502020204030204" pitchFamily="34" charset="0"/>
                <a:cs typeface="Times New Roman" panose="02020603050405020304" pitchFamily="18" charset="0"/>
              </a:rPr>
              <a:t> dolor in </a:t>
            </a:r>
            <a:r>
              <a:rPr lang="en-US" sz="1779" dirty="0" err="1">
                <a:effectLst/>
                <a:latin typeface="Karla" pitchFamily="2" charset="0"/>
                <a:ea typeface="Calibri" panose="020F0502020204030204" pitchFamily="34" charset="0"/>
                <a:cs typeface="Times New Roman" panose="02020603050405020304" pitchFamily="18" charset="0"/>
              </a:rPr>
              <a:t>reprehenderit</a:t>
            </a:r>
            <a:r>
              <a:rPr lang="en-US" sz="1779" dirty="0">
                <a:effectLst/>
                <a:latin typeface="Karla" pitchFamily="2" charset="0"/>
                <a:ea typeface="Calibri" panose="020F0502020204030204" pitchFamily="34" charset="0"/>
                <a:cs typeface="Times New Roman" panose="02020603050405020304" pitchFamily="18" charset="0"/>
              </a:rPr>
              <a:t> in </a:t>
            </a:r>
            <a:r>
              <a:rPr lang="en-US" sz="1779" dirty="0" err="1">
                <a:effectLst/>
                <a:latin typeface="Karla" pitchFamily="2" charset="0"/>
                <a:ea typeface="Calibri" panose="020F0502020204030204" pitchFamily="34" charset="0"/>
                <a:cs typeface="Times New Roman" panose="02020603050405020304" pitchFamily="18" charset="0"/>
              </a:rPr>
              <a:t>voluptate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velit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esse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cillum</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dolore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eu</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fugiat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nulla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pariatur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Excepteur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sint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occaecat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cupidatat</a:t>
            </a:r>
            <a:r>
              <a:rPr lang="en-US" sz="1779" dirty="0">
                <a:effectLst/>
                <a:latin typeface="Karla" pitchFamily="2" charset="0"/>
                <a:ea typeface="Calibri" panose="020F0502020204030204" pitchFamily="34" charset="0"/>
                <a:cs typeface="Times New Roman" panose="02020603050405020304" pitchFamily="18" charset="0"/>
              </a:rPr>
              <a:t> non </a:t>
            </a:r>
            <a:r>
              <a:rPr lang="en-US" sz="1779" dirty="0" err="1">
                <a:effectLst/>
                <a:latin typeface="Karla" pitchFamily="2" charset="0"/>
                <a:ea typeface="Calibri" panose="020F0502020204030204" pitchFamily="34" charset="0"/>
                <a:cs typeface="Times New Roman" panose="02020603050405020304" pitchFamily="18" charset="0"/>
              </a:rPr>
              <a:t>proident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sunt</a:t>
            </a:r>
            <a:r>
              <a:rPr lang="en-US" sz="1779" dirty="0">
                <a:effectLst/>
                <a:latin typeface="Karla" pitchFamily="2" charset="0"/>
                <a:ea typeface="Calibri" panose="020F0502020204030204" pitchFamily="34" charset="0"/>
                <a:cs typeface="Times New Roman" panose="02020603050405020304" pitchFamily="18" charset="0"/>
              </a:rPr>
              <a:t> in culpa qui </a:t>
            </a:r>
            <a:r>
              <a:rPr lang="en-US" sz="1779" dirty="0" err="1">
                <a:effectLst/>
                <a:latin typeface="Karla" pitchFamily="2" charset="0"/>
                <a:ea typeface="Calibri" panose="020F0502020204030204" pitchFamily="34" charset="0"/>
                <a:cs typeface="Times New Roman" panose="02020603050405020304" pitchFamily="18" charset="0"/>
              </a:rPr>
              <a:t>officia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deserunt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mollit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anim</a:t>
            </a:r>
            <a:r>
              <a:rPr lang="en-US" sz="1779" dirty="0">
                <a:effectLst/>
                <a:latin typeface="Karla" pitchFamily="2" charset="0"/>
                <a:ea typeface="Calibri" panose="020F0502020204030204" pitchFamily="34" charset="0"/>
                <a:cs typeface="Times New Roman" panose="02020603050405020304" pitchFamily="18" charset="0"/>
              </a:rPr>
              <a:t> id </a:t>
            </a:r>
            <a:r>
              <a:rPr lang="en-US" sz="1779" dirty="0" err="1">
                <a:effectLst/>
                <a:latin typeface="Karla" pitchFamily="2" charset="0"/>
                <a:ea typeface="Calibri" panose="020F0502020204030204" pitchFamily="34" charset="0"/>
                <a:cs typeface="Times New Roman" panose="02020603050405020304" pitchFamily="18" charset="0"/>
              </a:rPr>
              <a:t>est</a:t>
            </a:r>
            <a:r>
              <a:rPr lang="en-US" sz="1779" dirty="0">
                <a:effectLst/>
                <a:latin typeface="Karla" pitchFamily="2" charset="0"/>
                <a:ea typeface="Calibri" panose="020F0502020204030204" pitchFamily="34" charset="0"/>
                <a:cs typeface="Times New Roman" panose="02020603050405020304" pitchFamily="18" charset="0"/>
              </a:rPr>
              <a:t>  in </a:t>
            </a:r>
            <a:r>
              <a:rPr lang="en-US" sz="1779" dirty="0" err="1">
                <a:effectLst/>
                <a:latin typeface="Karla" pitchFamily="2" charset="0"/>
                <a:ea typeface="Calibri" panose="020F0502020204030204" pitchFamily="34" charset="0"/>
                <a:cs typeface="Times New Roman" panose="02020603050405020304" pitchFamily="18" charset="0"/>
              </a:rPr>
              <a:t>voluptate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velit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esse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cillum</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dolore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eu</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fugiat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nulla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pariatur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Excepteur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sint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occaecat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cupidatat</a:t>
            </a:r>
            <a:r>
              <a:rPr lang="en-US" sz="1779" dirty="0">
                <a:effectLst/>
                <a:latin typeface="Karla" pitchFamily="2" charset="0"/>
                <a:ea typeface="Calibri" panose="020F0502020204030204" pitchFamily="34" charset="0"/>
                <a:cs typeface="Times New Roman" panose="02020603050405020304" pitchFamily="18" charset="0"/>
              </a:rPr>
              <a:t> non </a:t>
            </a:r>
            <a:r>
              <a:rPr lang="en-US" sz="1779" dirty="0" err="1">
                <a:effectLst/>
                <a:latin typeface="Karla" pitchFamily="2" charset="0"/>
                <a:ea typeface="Calibri" panose="020F0502020204030204" pitchFamily="34" charset="0"/>
                <a:cs typeface="Times New Roman" panose="02020603050405020304" pitchFamily="18" charset="0"/>
              </a:rPr>
              <a:t>proident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sunt</a:t>
            </a:r>
            <a:r>
              <a:rPr lang="en-US" sz="1779" dirty="0">
                <a:effectLst/>
                <a:latin typeface="Karla" pitchFamily="2" charset="0"/>
                <a:ea typeface="Calibri" panose="020F0502020204030204" pitchFamily="34" charset="0"/>
                <a:cs typeface="Times New Roman" panose="02020603050405020304" pitchFamily="18" charset="0"/>
              </a:rPr>
              <a:t> in.</a:t>
            </a:r>
            <a:endParaRPr lang="en-US" dirty="0"/>
          </a:p>
        </p:txBody>
      </p:sp>
      <p:sp>
        <p:nvSpPr>
          <p:cNvPr id="7" name="Slide Number Placeholder 6"/>
          <p:cNvSpPr>
            <a:spLocks noGrp="1"/>
          </p:cNvSpPr>
          <p:nvPr>
            <p:ph type="sldNum" sz="quarter" idx="12"/>
          </p:nvPr>
        </p:nvSpPr>
        <p:spPr/>
        <p:txBody>
          <a:bodyPr/>
          <a:lstStyle/>
          <a:p>
            <a:fld id="{C58CF7AB-755B-B340-81E2-BC75821D3336}" type="slidenum">
              <a:rPr lang="en-US" smtClean="0">
                <a:solidFill>
                  <a:srgbClr val="616365"/>
                </a:solidFill>
              </a:rPr>
              <a:pPr/>
              <a:t>‹#›</a:t>
            </a:fld>
            <a:endParaRPr lang="en-US" dirty="0">
              <a:solidFill>
                <a:srgbClr val="616365"/>
              </a:solidFill>
            </a:endParaRPr>
          </a:p>
        </p:txBody>
      </p:sp>
      <p:sp>
        <p:nvSpPr>
          <p:cNvPr id="8" name="Title 1"/>
          <p:cNvSpPr>
            <a:spLocks noGrp="1"/>
          </p:cNvSpPr>
          <p:nvPr>
            <p:ph type="title" hasCustomPrompt="1"/>
          </p:nvPr>
        </p:nvSpPr>
        <p:spPr>
          <a:xfrm>
            <a:off x="1000271" y="663129"/>
            <a:ext cx="6132964" cy="646331"/>
          </a:xfrm>
        </p:spPr>
        <p:txBody>
          <a:bodyPr>
            <a:spAutoFit/>
          </a:bodyPr>
          <a:lstStyle>
            <a:lvl1pPr>
              <a:defRPr>
                <a:solidFill>
                  <a:schemeClr val="accent2"/>
                </a:solidFill>
              </a:defRPr>
            </a:lvl1pPr>
          </a:lstStyle>
          <a:p>
            <a:r>
              <a:rPr lang="en-US" dirty="0"/>
              <a:t>Headline copy goes here.</a:t>
            </a:r>
          </a:p>
        </p:txBody>
      </p:sp>
    </p:spTree>
    <p:extLst>
      <p:ext uri="{BB962C8B-B14F-4D97-AF65-F5344CB8AC3E}">
        <p14:creationId xmlns:p14="http://schemas.microsoft.com/office/powerpoint/2010/main" val="1356879243"/>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82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1161146" y="1701802"/>
            <a:ext cx="10522857" cy="4368800"/>
          </a:xfrm>
          <a:prstGeom prst="rect">
            <a:avLst/>
          </a:prstGeom>
        </p:spPr>
        <p:txBody>
          <a:bodyPr lIns="0" tIns="0" rIns="0" bIns="0"/>
          <a:lstStyle>
            <a:lvl1pPr>
              <a:defRPr sz="2600"/>
            </a:lvl1pPr>
            <a:lvl2pPr>
              <a:buClr>
                <a:srgbClr val="0068A9"/>
              </a:buClr>
              <a:defRPr sz="2600">
                <a:solidFill>
                  <a:schemeClr val="tx1"/>
                </a:solidFill>
              </a:defRPr>
            </a:lvl2pPr>
            <a:lvl3pPr>
              <a:defRPr sz="2600"/>
            </a:lvl3pPr>
            <a:lvl4pPr>
              <a:defRPr sz="2600"/>
            </a:lvl4pPr>
            <a:lvl5pP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8"/>
          <p:cNvSpPr>
            <a:spLocks noGrp="1"/>
          </p:cNvSpPr>
          <p:nvPr>
            <p:ph type="body" sz="quarter" idx="10"/>
          </p:nvPr>
        </p:nvSpPr>
        <p:spPr>
          <a:xfrm>
            <a:off x="1161146" y="642939"/>
            <a:ext cx="10522857" cy="714375"/>
          </a:xfrm>
          <a:prstGeom prst="rect">
            <a:avLst/>
          </a:prstGeom>
        </p:spPr>
        <p:txBody>
          <a:bodyPr lIns="0" tIns="0" rIns="0" bIns="0" anchor="b" anchorCtr="0"/>
          <a:lstStyle>
            <a:lvl1pPr>
              <a:defRPr sz="3400" b="1" baseline="0">
                <a:solidFill>
                  <a:srgbClr val="224998"/>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2969329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Headline with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0268" y="632351"/>
            <a:ext cx="10499113" cy="707886"/>
          </a:xfrm>
        </p:spPr>
        <p:txBody>
          <a:bodyPr wrap="square">
            <a:spAutoFit/>
          </a:bodyPr>
          <a:lstStyle>
            <a:lvl1pPr>
              <a:lnSpc>
                <a:spcPct val="100000"/>
              </a:lnSpc>
              <a:defRPr>
                <a:solidFill>
                  <a:schemeClr val="accent2"/>
                </a:solidFill>
              </a:defRPr>
            </a:lvl1pPr>
          </a:lstStyle>
          <a:p>
            <a:r>
              <a:rPr lang="en-US" dirty="0"/>
              <a:t>Headline copy goes here.</a:t>
            </a:r>
          </a:p>
        </p:txBody>
      </p:sp>
      <p:sp>
        <p:nvSpPr>
          <p:cNvPr id="3" name="Content Placeholder 2"/>
          <p:cNvSpPr>
            <a:spLocks noGrp="1"/>
          </p:cNvSpPr>
          <p:nvPr>
            <p:ph sz="half" idx="1" hasCustomPrompt="1"/>
          </p:nvPr>
        </p:nvSpPr>
        <p:spPr>
          <a:xfrm>
            <a:off x="983779" y="1402545"/>
            <a:ext cx="10515600" cy="4016484"/>
          </a:xfrm>
        </p:spPr>
        <p:txBody>
          <a:bodyPr>
            <a:spAutoFit/>
          </a:bodyPr>
          <a:lstStyle>
            <a:lvl1pPr marL="342900" indent="-342900">
              <a:lnSpc>
                <a:spcPct val="100000"/>
              </a:lnSpc>
              <a:spcBef>
                <a:spcPts val="1200"/>
              </a:spcBef>
              <a:spcAft>
                <a:spcPts val="600"/>
              </a:spcAft>
              <a:buClr>
                <a:schemeClr val="accent2"/>
              </a:buClr>
              <a:buSzPct val="110000"/>
              <a:buFont typeface="Wingdings" panose="05000000000000000000" pitchFamily="2" charset="2"/>
              <a:buChar char="§"/>
              <a:defRPr lang="en-US" sz="2800" smtClean="0">
                <a:effectLst/>
                <a:latin typeface="+mn-lt"/>
              </a:defRPr>
            </a:lvl1pPr>
          </a:lstStyle>
          <a:p>
            <a:pPr lvl="0"/>
            <a:r>
              <a:rPr lang="en-US" sz="2000" dirty="0">
                <a:effectLst/>
                <a:latin typeface="Karla" pitchFamily="2" charset="0"/>
                <a:ea typeface="Calibri" panose="020F0502020204030204" pitchFamily="34" charset="0"/>
                <a:cs typeface="Times New Roman" panose="02020603050405020304" pitchFamily="18" charset="0"/>
              </a:rPr>
              <a:t>Lorem ipsum dolor sit </a:t>
            </a:r>
            <a:r>
              <a:rPr lang="en-US" sz="2000" dirty="0" err="1">
                <a:effectLst/>
                <a:latin typeface="Karla" pitchFamily="2" charset="0"/>
                <a:ea typeface="Calibri" panose="020F0502020204030204" pitchFamily="34" charset="0"/>
                <a:cs typeface="Times New Roman" panose="02020603050405020304" pitchFamily="18" charset="0"/>
              </a:rPr>
              <a:t>amet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consectetur</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adipiscing</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elit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sed</a:t>
            </a:r>
            <a:r>
              <a:rPr lang="en-US" sz="2000" dirty="0">
                <a:effectLst/>
                <a:latin typeface="Karla" pitchFamily="2" charset="0"/>
                <a:ea typeface="Calibri" panose="020F0502020204030204" pitchFamily="34" charset="0"/>
                <a:cs typeface="Times New Roman" panose="02020603050405020304" pitchFamily="18" charset="0"/>
              </a:rPr>
              <a:t> do </a:t>
            </a:r>
            <a:r>
              <a:rPr lang="en-US" sz="2000" dirty="0" err="1">
                <a:effectLst/>
                <a:latin typeface="Karla" pitchFamily="2" charset="0"/>
                <a:ea typeface="Calibri" panose="020F0502020204030204" pitchFamily="34" charset="0"/>
                <a:cs typeface="Times New Roman" panose="02020603050405020304" pitchFamily="18" charset="0"/>
              </a:rPr>
              <a:t>eiusmod</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tempor</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incididunt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ut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labore</a:t>
            </a:r>
            <a:r>
              <a:rPr lang="en-US" sz="2000" dirty="0">
                <a:effectLst/>
                <a:latin typeface="Karla" pitchFamily="2" charset="0"/>
                <a:ea typeface="Calibri" panose="020F0502020204030204" pitchFamily="34" charset="0"/>
                <a:cs typeface="Times New Roman" panose="02020603050405020304" pitchFamily="18" charset="0"/>
              </a:rPr>
              <a:t> et </a:t>
            </a:r>
            <a:r>
              <a:rPr lang="en-US" sz="2000" dirty="0" err="1">
                <a:effectLst/>
                <a:latin typeface="Karla" pitchFamily="2" charset="0"/>
                <a:ea typeface="Calibri" panose="020F0502020204030204" pitchFamily="34" charset="0"/>
                <a:cs typeface="Times New Roman" panose="02020603050405020304" pitchFamily="18" charset="0"/>
              </a:rPr>
              <a:t>dolore</a:t>
            </a:r>
            <a:r>
              <a:rPr lang="en-US" sz="2000" dirty="0">
                <a:effectLst/>
                <a:latin typeface="Karla" pitchFamily="2" charset="0"/>
                <a:ea typeface="Calibri" panose="020F0502020204030204" pitchFamily="34" charset="0"/>
                <a:cs typeface="Times New Roman" panose="02020603050405020304" pitchFamily="18" charset="0"/>
              </a:rPr>
              <a:t> magna </a:t>
            </a:r>
            <a:r>
              <a:rPr lang="en-US" sz="2000" dirty="0" err="1">
                <a:effectLst/>
                <a:latin typeface="Karla" pitchFamily="2" charset="0"/>
                <a:ea typeface="Calibri" panose="020F0502020204030204" pitchFamily="34" charset="0"/>
                <a:cs typeface="Times New Roman" panose="02020603050405020304" pitchFamily="18" charset="0"/>
              </a:rPr>
              <a:t>aliqua</a:t>
            </a:r>
            <a:r>
              <a:rPr lang="en-US" sz="2000" dirty="0">
                <a:effectLst/>
                <a:latin typeface="Karla" pitchFamily="2" charset="0"/>
                <a:ea typeface="Calibri" panose="020F0502020204030204" pitchFamily="34" charset="0"/>
                <a:cs typeface="Times New Roman" panose="02020603050405020304" pitchFamily="18" charset="0"/>
              </a:rPr>
              <a:t>. </a:t>
            </a:r>
          </a:p>
          <a:p>
            <a:pPr lvl="0"/>
            <a:r>
              <a:rPr lang="en-US" sz="2000" dirty="0" err="1">
                <a:effectLst/>
                <a:latin typeface="Karla" pitchFamily="2" charset="0"/>
                <a:ea typeface="Calibri" panose="020F0502020204030204" pitchFamily="34" charset="0"/>
                <a:cs typeface="Times New Roman" panose="02020603050405020304" pitchFamily="18" charset="0"/>
              </a:rPr>
              <a:t>Ut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enim</a:t>
            </a:r>
            <a:r>
              <a:rPr lang="en-US" sz="2000" dirty="0">
                <a:effectLst/>
                <a:latin typeface="Karla" pitchFamily="2" charset="0"/>
                <a:ea typeface="Calibri" panose="020F0502020204030204" pitchFamily="34" charset="0"/>
                <a:cs typeface="Times New Roman" panose="02020603050405020304" pitchFamily="18" charset="0"/>
              </a:rPr>
              <a:t> ad minim </a:t>
            </a:r>
            <a:r>
              <a:rPr lang="en-US" sz="2000" dirty="0" err="1">
                <a:effectLst/>
                <a:latin typeface="Karla" pitchFamily="2" charset="0"/>
                <a:ea typeface="Calibri" panose="020F0502020204030204" pitchFamily="34" charset="0"/>
                <a:cs typeface="Times New Roman" panose="02020603050405020304" pitchFamily="18" charset="0"/>
              </a:rPr>
              <a:t>veniam</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quis</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nostrud</a:t>
            </a:r>
            <a:r>
              <a:rPr lang="en-US" sz="2000" dirty="0">
                <a:effectLst/>
                <a:latin typeface="Karla" pitchFamily="2" charset="0"/>
                <a:ea typeface="Calibri" panose="020F0502020204030204" pitchFamily="34" charset="0"/>
                <a:cs typeface="Times New Roman" panose="02020603050405020304" pitchFamily="18" charset="0"/>
              </a:rPr>
              <a:t> exercitation </a:t>
            </a:r>
            <a:r>
              <a:rPr lang="en-US" sz="2000" dirty="0" err="1">
                <a:effectLst/>
                <a:latin typeface="Karla" pitchFamily="2" charset="0"/>
                <a:ea typeface="Calibri" panose="020F0502020204030204" pitchFamily="34" charset="0"/>
                <a:cs typeface="Times New Roman" panose="02020603050405020304" pitchFamily="18" charset="0"/>
              </a:rPr>
              <a:t>ullamco</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laboris</a:t>
            </a:r>
            <a:r>
              <a:rPr lang="en-US" sz="2000" dirty="0">
                <a:effectLst/>
                <a:latin typeface="Karla" pitchFamily="2" charset="0"/>
                <a:ea typeface="Calibri" panose="020F0502020204030204" pitchFamily="34" charset="0"/>
                <a:cs typeface="Times New Roman" panose="02020603050405020304" pitchFamily="18" charset="0"/>
              </a:rPr>
              <a:t> nisi </a:t>
            </a:r>
            <a:r>
              <a:rPr lang="en-US" sz="2000" dirty="0" err="1">
                <a:effectLst/>
                <a:latin typeface="Karla" pitchFamily="2" charset="0"/>
                <a:ea typeface="Calibri" panose="020F0502020204030204" pitchFamily="34" charset="0"/>
                <a:cs typeface="Times New Roman" panose="02020603050405020304" pitchFamily="18" charset="0"/>
              </a:rPr>
              <a:t>ut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aliquip</a:t>
            </a:r>
            <a:r>
              <a:rPr lang="en-US" sz="2000" dirty="0">
                <a:effectLst/>
                <a:latin typeface="Karla" pitchFamily="2" charset="0"/>
                <a:ea typeface="Calibri" panose="020F0502020204030204" pitchFamily="34" charset="0"/>
                <a:cs typeface="Times New Roman" panose="02020603050405020304" pitchFamily="18" charset="0"/>
              </a:rPr>
              <a:t> ex </a:t>
            </a:r>
            <a:r>
              <a:rPr lang="en-US" sz="2000" dirty="0" err="1">
                <a:effectLst/>
                <a:latin typeface="Karla" pitchFamily="2" charset="0"/>
                <a:ea typeface="Calibri" panose="020F0502020204030204" pitchFamily="34" charset="0"/>
                <a:cs typeface="Times New Roman" panose="02020603050405020304" pitchFamily="18" charset="0"/>
              </a:rPr>
              <a:t>ea</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commodo</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consequat</a:t>
            </a:r>
            <a:r>
              <a:rPr lang="en-US" sz="2000" dirty="0">
                <a:effectLst/>
                <a:latin typeface="Karla" pitchFamily="2" charset="0"/>
                <a:ea typeface="Calibri" panose="020F0502020204030204" pitchFamily="34" charset="0"/>
                <a:cs typeface="Times New Roman" panose="02020603050405020304" pitchFamily="18" charset="0"/>
              </a:rPr>
              <a:t>. </a:t>
            </a:r>
          </a:p>
          <a:p>
            <a:pPr lvl="0"/>
            <a:r>
              <a:rPr lang="en-US" sz="2000" dirty="0" err="1">
                <a:effectLst/>
                <a:latin typeface="Karla" pitchFamily="2" charset="0"/>
                <a:ea typeface="Calibri" panose="020F0502020204030204" pitchFamily="34" charset="0"/>
                <a:cs typeface="Times New Roman" panose="02020603050405020304" pitchFamily="18" charset="0"/>
              </a:rPr>
              <a:t>Duis</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aute</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irure</a:t>
            </a:r>
            <a:r>
              <a:rPr lang="en-US" sz="2000" dirty="0">
                <a:effectLst/>
                <a:latin typeface="Karla" pitchFamily="2" charset="0"/>
                <a:ea typeface="Calibri" panose="020F0502020204030204" pitchFamily="34" charset="0"/>
                <a:cs typeface="Times New Roman" panose="02020603050405020304" pitchFamily="18" charset="0"/>
              </a:rPr>
              <a:t> dolor in </a:t>
            </a:r>
            <a:r>
              <a:rPr lang="en-US" sz="2000" dirty="0" err="1">
                <a:effectLst/>
                <a:latin typeface="Karla" pitchFamily="2" charset="0"/>
                <a:ea typeface="Calibri" panose="020F0502020204030204" pitchFamily="34" charset="0"/>
                <a:cs typeface="Times New Roman" panose="02020603050405020304" pitchFamily="18" charset="0"/>
              </a:rPr>
              <a:t>reprehenderit</a:t>
            </a:r>
            <a:r>
              <a:rPr lang="en-US" sz="2000" dirty="0">
                <a:effectLst/>
                <a:latin typeface="Karla" pitchFamily="2" charset="0"/>
                <a:ea typeface="Calibri" panose="020F0502020204030204" pitchFamily="34" charset="0"/>
                <a:cs typeface="Times New Roman" panose="02020603050405020304" pitchFamily="18" charset="0"/>
              </a:rPr>
              <a:t> in </a:t>
            </a:r>
            <a:r>
              <a:rPr lang="en-US" sz="2000" dirty="0" err="1">
                <a:effectLst/>
                <a:latin typeface="Karla" pitchFamily="2" charset="0"/>
                <a:ea typeface="Calibri" panose="020F0502020204030204" pitchFamily="34" charset="0"/>
                <a:cs typeface="Times New Roman" panose="02020603050405020304" pitchFamily="18" charset="0"/>
              </a:rPr>
              <a:t>voluptate</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velit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esse</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cillum</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dolore</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eu</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fugiat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nulla</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pariatur</a:t>
            </a:r>
            <a:r>
              <a:rPr lang="en-US" sz="2000" dirty="0">
                <a:effectLst/>
                <a:latin typeface="Karla" pitchFamily="2" charset="0"/>
                <a:ea typeface="Calibri" panose="020F0502020204030204" pitchFamily="34" charset="0"/>
                <a:cs typeface="Times New Roman" panose="02020603050405020304" pitchFamily="18" charset="0"/>
              </a:rPr>
              <a:t>.</a:t>
            </a:r>
          </a:p>
          <a:p>
            <a:pPr lvl="0"/>
            <a:r>
              <a:rPr lang="en-US" sz="2000" dirty="0" err="1">
                <a:effectLst/>
                <a:latin typeface="Karla" pitchFamily="2" charset="0"/>
                <a:ea typeface="Calibri" panose="020F0502020204030204" pitchFamily="34" charset="0"/>
                <a:cs typeface="Times New Roman" panose="02020603050405020304" pitchFamily="18" charset="0"/>
              </a:rPr>
              <a:t>Jfjffj</a:t>
            </a:r>
            <a:endParaRPr lang="en-US" sz="2000" dirty="0">
              <a:effectLst/>
              <a:latin typeface="Karla" pitchFamily="2" charset="0"/>
              <a:ea typeface="Calibri" panose="020F0502020204030204" pitchFamily="34" charset="0"/>
              <a:cs typeface="Times New Roman" panose="02020603050405020304" pitchFamily="18" charset="0"/>
            </a:endParaRPr>
          </a:p>
          <a:p>
            <a:pPr lvl="0"/>
            <a:endParaRPr lang="en-US" sz="2000" dirty="0">
              <a:effectLst/>
              <a:latin typeface="Karla" pitchFamily="2" charset="0"/>
              <a:ea typeface="Calibri" panose="020F0502020204030204" pitchFamily="34" charset="0"/>
              <a:cs typeface="Times New Roman" panose="02020603050405020304" pitchFamily="18" charset="0"/>
            </a:endParaRPr>
          </a:p>
          <a:p>
            <a:pPr lvl="0"/>
            <a:endParaRPr lang="en-US" sz="2000" dirty="0">
              <a:effectLst/>
              <a:latin typeface="Karla" pitchFamily="2"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C58CF7AB-755B-B340-81E2-BC75821D3336}" type="slidenum">
              <a:rPr lang="en-US" smtClean="0">
                <a:solidFill>
                  <a:srgbClr val="616365"/>
                </a:solidFill>
              </a:rPr>
              <a:pPr/>
              <a:t>‹#›</a:t>
            </a:fld>
            <a:endParaRPr lang="en-US">
              <a:solidFill>
                <a:srgbClr val="616365"/>
              </a:solidFill>
            </a:endParaRPr>
          </a:p>
        </p:txBody>
      </p:sp>
    </p:spTree>
    <p:extLst>
      <p:ext uri="{BB962C8B-B14F-4D97-AF65-F5344CB8AC3E}">
        <p14:creationId xmlns:p14="http://schemas.microsoft.com/office/powerpoint/2010/main" val="467241505"/>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73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2743200" y="177800"/>
            <a:ext cx="8839200" cy="1117600"/>
          </a:xfrm>
          <a:prstGeom prst="rect">
            <a:avLst/>
          </a:prstGeom>
        </p:spPr>
        <p:txBody>
          <a:bodyPr lIns="0" tIns="0" rIns="0" bIns="0" anchor="b" anchorCtr="0"/>
          <a:lstStyle>
            <a:lvl1pPr marL="0" indent="0">
              <a:buNone/>
              <a:defRPr sz="3400" b="0" baseline="0">
                <a:solidFill>
                  <a:srgbClr val="F15D22"/>
                </a:solidFill>
                <a:latin typeface="+mj-lt"/>
              </a:defRPr>
            </a:lvl1pPr>
          </a:lstStyle>
          <a:p>
            <a:pPr lvl="0"/>
            <a:r>
              <a:rPr lang="en-US" dirty="0"/>
              <a:t>Click to edit Master text styles</a:t>
            </a:r>
          </a:p>
        </p:txBody>
      </p:sp>
      <p:sp>
        <p:nvSpPr>
          <p:cNvPr id="11" name="Text Placeholder 10"/>
          <p:cNvSpPr>
            <a:spLocks noGrp="1"/>
          </p:cNvSpPr>
          <p:nvPr>
            <p:ph type="body" sz="quarter" idx="11"/>
          </p:nvPr>
        </p:nvSpPr>
        <p:spPr>
          <a:xfrm>
            <a:off x="2743200" y="1701802"/>
            <a:ext cx="8940800" cy="4368800"/>
          </a:xfrm>
          <a:prstGeom prst="rect">
            <a:avLst/>
          </a:prstGeom>
        </p:spPr>
        <p:txBody>
          <a:bodyPr lIns="0" tIns="0" rIns="0" bIns="0">
            <a:normAutofit/>
          </a:bodyPr>
          <a:lstStyle>
            <a:lvl1pPr>
              <a:defRPr sz="3200">
                <a:solidFill>
                  <a:srgbClr val="616365"/>
                </a:solidFill>
              </a:defRPr>
            </a:lvl1pPr>
            <a:lvl2pPr>
              <a:buClr>
                <a:srgbClr val="616365"/>
              </a:buClr>
              <a:defRPr sz="2800">
                <a:solidFill>
                  <a:srgbClr val="616365"/>
                </a:solidFill>
              </a:defRPr>
            </a:lvl2pPr>
            <a:lvl3pPr>
              <a:defRPr sz="2400">
                <a:solidFill>
                  <a:srgbClr val="616365"/>
                </a:solidFill>
              </a:defRPr>
            </a:lvl3pPr>
            <a:lvl4pPr>
              <a:defRPr sz="2400">
                <a:solidFill>
                  <a:srgbClr val="616365"/>
                </a:solidFill>
              </a:defRPr>
            </a:lvl4pPr>
            <a:lvl5pPr>
              <a:defRPr sz="2400">
                <a:solidFill>
                  <a:srgbClr val="61636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2799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6812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NatCon Title and Content">
  <p:cSld name="7_NatCon Title and Content">
    <p:spTree>
      <p:nvGrpSpPr>
        <p:cNvPr id="1" name="Shape 18"/>
        <p:cNvGrpSpPr/>
        <p:nvPr/>
      </p:nvGrpSpPr>
      <p:grpSpPr>
        <a:xfrm>
          <a:off x="0" y="0"/>
          <a:ext cx="0" cy="0"/>
          <a:chOff x="0" y="0"/>
          <a:chExt cx="0" cy="0"/>
        </a:xfrm>
      </p:grpSpPr>
      <p:sp>
        <p:nvSpPr>
          <p:cNvPr id="19" name="Google Shape;19;p43"/>
          <p:cNvSpPr txBox="1">
            <a:spLocks noGrp="1"/>
          </p:cNvSpPr>
          <p:nvPr>
            <p:ph type="title"/>
          </p:nvPr>
        </p:nvSpPr>
        <p:spPr>
          <a:xfrm>
            <a:off x="609600" y="274639"/>
            <a:ext cx="8432800" cy="792300"/>
          </a:xfrm>
          <a:prstGeom prst="rect">
            <a:avLst/>
          </a:prstGeom>
          <a:noFill/>
          <a:ln>
            <a:noFill/>
          </a:ln>
        </p:spPr>
        <p:txBody>
          <a:bodyPr spcFirstLastPara="1" wrap="square" lIns="121897" tIns="60932" rIns="121897" bIns="60932" anchor="ctr" anchorCtr="0">
            <a:normAutofit/>
          </a:bodyPr>
          <a:lstStyle>
            <a:lvl1pPr lvl="0" algn="l">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3"/>
          <p:cNvSpPr txBox="1">
            <a:spLocks noGrp="1"/>
          </p:cNvSpPr>
          <p:nvPr>
            <p:ph type="body" idx="1"/>
          </p:nvPr>
        </p:nvSpPr>
        <p:spPr>
          <a:xfrm>
            <a:off x="609600" y="1219201"/>
            <a:ext cx="10972800" cy="4724400"/>
          </a:xfrm>
          <a:prstGeom prst="rect">
            <a:avLst/>
          </a:prstGeom>
          <a:noFill/>
          <a:ln>
            <a:noFill/>
          </a:ln>
        </p:spPr>
        <p:txBody>
          <a:bodyPr spcFirstLastPara="1" wrap="square" lIns="121897" tIns="60932" rIns="121897" bIns="60932" anchor="t" anchorCtr="0">
            <a:normAutofit/>
          </a:bodyPr>
          <a:lstStyle>
            <a:lvl1pPr marL="609585" lvl="0" indent="-558786" algn="l">
              <a:lnSpc>
                <a:spcPct val="100000"/>
              </a:lnSpc>
              <a:spcBef>
                <a:spcPts val="600"/>
              </a:spcBef>
              <a:spcAft>
                <a:spcPts val="0"/>
              </a:spcAft>
              <a:buSzPts val="3000"/>
              <a:buChar char="•"/>
              <a:defRPr/>
            </a:lvl1pPr>
            <a:lvl2pPr marL="1219170" lvl="1" indent="-541853" algn="l">
              <a:lnSpc>
                <a:spcPct val="100000"/>
              </a:lnSpc>
              <a:spcBef>
                <a:spcPts val="560"/>
              </a:spcBef>
              <a:spcAft>
                <a:spcPts val="0"/>
              </a:spcAft>
              <a:buSzPts val="2800"/>
              <a:buChar char="–"/>
              <a:defRPr/>
            </a:lvl2pPr>
            <a:lvl3pPr marL="1828754" lvl="2" indent="-507987" algn="l">
              <a:lnSpc>
                <a:spcPct val="100000"/>
              </a:lnSpc>
              <a:spcBef>
                <a:spcPts val="480"/>
              </a:spcBef>
              <a:spcAft>
                <a:spcPts val="0"/>
              </a:spcAft>
              <a:buSzPts val="2400"/>
              <a:buChar char="•"/>
              <a:defRPr/>
            </a:lvl3pPr>
            <a:lvl4pPr marL="2438339" lvl="3" indent="-474121" algn="l">
              <a:lnSpc>
                <a:spcPct val="100000"/>
              </a:lnSpc>
              <a:spcBef>
                <a:spcPts val="400"/>
              </a:spcBef>
              <a:spcAft>
                <a:spcPts val="0"/>
              </a:spcAft>
              <a:buSzPts val="2000"/>
              <a:buChar char="–"/>
              <a:defRPr/>
            </a:lvl4pPr>
            <a:lvl5pPr marL="3047924" lvl="4" indent="-474121" algn="l">
              <a:lnSpc>
                <a:spcPct val="100000"/>
              </a:lnSpc>
              <a:spcBef>
                <a:spcPts val="400"/>
              </a:spcBef>
              <a:spcAft>
                <a:spcPts val="0"/>
              </a:spcAft>
              <a:buSzPts val="2000"/>
              <a:buChar char="»"/>
              <a:defRPr/>
            </a:lvl5pPr>
            <a:lvl6pPr marL="3657509" lvl="5" indent="-474121" algn="l">
              <a:lnSpc>
                <a:spcPct val="100000"/>
              </a:lnSpc>
              <a:spcBef>
                <a:spcPts val="400"/>
              </a:spcBef>
              <a:spcAft>
                <a:spcPts val="0"/>
              </a:spcAft>
              <a:buSzPts val="2000"/>
              <a:buChar char="•"/>
              <a:defRPr/>
            </a:lvl6pPr>
            <a:lvl7pPr marL="4267093" lvl="6" indent="-474121" algn="l">
              <a:lnSpc>
                <a:spcPct val="100000"/>
              </a:lnSpc>
              <a:spcBef>
                <a:spcPts val="400"/>
              </a:spcBef>
              <a:spcAft>
                <a:spcPts val="0"/>
              </a:spcAft>
              <a:buSzPts val="2000"/>
              <a:buChar char="•"/>
              <a:defRPr/>
            </a:lvl7pPr>
            <a:lvl8pPr marL="4876678" lvl="7" indent="-474121" algn="l">
              <a:lnSpc>
                <a:spcPct val="100000"/>
              </a:lnSpc>
              <a:spcBef>
                <a:spcPts val="400"/>
              </a:spcBef>
              <a:spcAft>
                <a:spcPts val="0"/>
              </a:spcAft>
              <a:buSzPts val="2000"/>
              <a:buChar char="•"/>
              <a:defRPr/>
            </a:lvl8pPr>
            <a:lvl9pPr marL="5486263" lvl="8" indent="-474121" algn="l">
              <a:lnSpc>
                <a:spcPct val="100000"/>
              </a:lnSpc>
              <a:spcBef>
                <a:spcPts val="400"/>
              </a:spcBef>
              <a:spcAft>
                <a:spcPts val="0"/>
              </a:spcAft>
              <a:buSzPts val="2000"/>
              <a:buChar char="•"/>
              <a:defRPr/>
            </a:lvl9pPr>
          </a:lstStyle>
          <a:p>
            <a:endParaRPr/>
          </a:p>
        </p:txBody>
      </p:sp>
      <p:sp>
        <p:nvSpPr>
          <p:cNvPr id="21" name="Google Shape;21;p43"/>
          <p:cNvSpPr txBox="1">
            <a:spLocks noGrp="1"/>
          </p:cNvSpPr>
          <p:nvPr>
            <p:ph type="sldNum" idx="12"/>
          </p:nvPr>
        </p:nvSpPr>
        <p:spPr>
          <a:xfrm>
            <a:off x="11409045" y="6333135"/>
            <a:ext cx="731600" cy="525000"/>
          </a:xfrm>
          <a:prstGeom prst="rect">
            <a:avLst/>
          </a:prstGeom>
          <a:noFill/>
          <a:ln>
            <a:noFill/>
          </a:ln>
        </p:spPr>
        <p:txBody>
          <a:bodyPr spcFirstLastPara="1" wrap="square" lIns="121897" tIns="60932" rIns="121897" bIns="60932" anchor="t" anchorCtr="0">
            <a:noAutofit/>
          </a:bodyPr>
          <a:lstStyle>
            <a:lvl1pPr marL="0" marR="0" lvl="0" indent="0" algn="r" rtl="0">
              <a:lnSpc>
                <a:spcPct val="100000"/>
              </a:lnSpc>
              <a:spcBef>
                <a:spcPts val="0"/>
              </a:spcBef>
              <a:spcAft>
                <a:spcPts val="0"/>
              </a:spcAft>
              <a:buClr>
                <a:srgbClr val="000000"/>
              </a:buClr>
              <a:buSzPts val="1400"/>
              <a:buFont typeface="Arial"/>
              <a:buNone/>
              <a:defRPr sz="1300" b="0" i="0" u="none" strike="noStrike" cap="none">
                <a:solidFill>
                  <a:schemeClr val="accent4"/>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400"/>
              <a:buFont typeface="Arial"/>
              <a:buNone/>
              <a:defRPr sz="1300" b="0" i="0" u="none" strike="noStrike" cap="none">
                <a:solidFill>
                  <a:schemeClr val="accent4"/>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400"/>
              <a:buFont typeface="Arial"/>
              <a:buNone/>
              <a:defRPr sz="1300" b="0" i="0" u="none" strike="noStrike" cap="none">
                <a:solidFill>
                  <a:schemeClr val="accent4"/>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400"/>
              <a:buFont typeface="Arial"/>
              <a:buNone/>
              <a:defRPr sz="1300" b="0" i="0" u="none" strike="noStrike" cap="none">
                <a:solidFill>
                  <a:schemeClr val="accent4"/>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400"/>
              <a:buFont typeface="Arial"/>
              <a:buNone/>
              <a:defRPr sz="1300" b="0" i="0" u="none" strike="noStrike" cap="none">
                <a:solidFill>
                  <a:schemeClr val="accent4"/>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400"/>
              <a:buFont typeface="Arial"/>
              <a:buNone/>
              <a:defRPr sz="1300" b="0" i="0" u="none" strike="noStrike" cap="none">
                <a:solidFill>
                  <a:schemeClr val="accent4"/>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400"/>
              <a:buFont typeface="Arial"/>
              <a:buNone/>
              <a:defRPr sz="1300" b="0" i="0" u="none" strike="noStrike" cap="none">
                <a:solidFill>
                  <a:schemeClr val="accent4"/>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400"/>
              <a:buFont typeface="Arial"/>
              <a:buNone/>
              <a:defRPr sz="1300" b="0" i="0" u="none" strike="noStrike" cap="none">
                <a:solidFill>
                  <a:schemeClr val="accent4"/>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400"/>
              <a:buFont typeface="Arial"/>
              <a:buNone/>
              <a:defRPr sz="1300" b="0" i="0" u="none" strike="noStrike" cap="none">
                <a:solidFill>
                  <a:schemeClr val="accent4"/>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1396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amp; paragraph text">
    <p:spTree>
      <p:nvGrpSpPr>
        <p:cNvPr id="1" name=""/>
        <p:cNvGrpSpPr/>
        <p:nvPr/>
      </p:nvGrpSpPr>
      <p:grpSpPr>
        <a:xfrm>
          <a:off x="0" y="0"/>
          <a:ext cx="0" cy="0"/>
          <a:chOff x="0" y="0"/>
          <a:chExt cx="0" cy="0"/>
        </a:xfrm>
      </p:grpSpPr>
      <p:sp>
        <p:nvSpPr>
          <p:cNvPr id="2" name="Title 1"/>
          <p:cNvSpPr>
            <a:spLocks noGrp="1" noChangeAspect="1"/>
          </p:cNvSpPr>
          <p:nvPr>
            <p:ph type="title" hasCustomPrompt="1"/>
          </p:nvPr>
        </p:nvSpPr>
        <p:spPr>
          <a:xfrm>
            <a:off x="1016000" y="685800"/>
            <a:ext cx="10160000" cy="838200"/>
          </a:xfrm>
          <a:prstGeom prst="rect">
            <a:avLst/>
          </a:prstGeom>
        </p:spPr>
        <p:txBody>
          <a:bodyPr anchor="t" anchorCtr="0"/>
          <a:lstStyle>
            <a:lvl1pPr>
              <a:defRPr>
                <a:latin typeface="Calibri" panose="020F0502020204030204" pitchFamily="34" charset="0"/>
              </a:defRPr>
            </a:lvl1pPr>
          </a:lstStyle>
          <a:p>
            <a:r>
              <a:rPr lang="en-US" dirty="0"/>
              <a:t>Click to add slide title</a:t>
            </a:r>
          </a:p>
        </p:txBody>
      </p:sp>
      <p:sp>
        <p:nvSpPr>
          <p:cNvPr id="3" name="Text Placeholder 3"/>
          <p:cNvSpPr>
            <a:spLocks noGrp="1" noChangeAspect="1"/>
          </p:cNvSpPr>
          <p:nvPr>
            <p:ph type="body" sz="quarter" idx="10" hasCustomPrompt="1"/>
          </p:nvPr>
        </p:nvSpPr>
        <p:spPr>
          <a:xfrm>
            <a:off x="1016000" y="1524000"/>
            <a:ext cx="10160000" cy="361210"/>
          </a:xfrm>
          <a:prstGeom prst="rect">
            <a:avLst/>
          </a:prstGeom>
        </p:spPr>
        <p:txBody>
          <a:bodyPr/>
          <a:lstStyle>
            <a:lvl1pPr marL="0" indent="0">
              <a:buNone/>
              <a:defRPr baseline="0">
                <a:latin typeface="Calibri" panose="020F0502020204030204" pitchFamily="34" charset="0"/>
              </a:defRPr>
            </a:lvl1pPr>
          </a:lstStyle>
          <a:p>
            <a:pPr lvl="0"/>
            <a:r>
              <a:rPr lang="en-US" dirty="0"/>
              <a:t>Click to add paragraph text</a:t>
            </a:r>
          </a:p>
        </p:txBody>
      </p:sp>
      <p:sp>
        <p:nvSpPr>
          <p:cNvPr id="4" name="Footer Placeholder 6"/>
          <p:cNvSpPr>
            <a:spLocks noGrp="1"/>
          </p:cNvSpPr>
          <p:nvPr>
            <p:ph type="ftr" sz="quarter" idx="3"/>
          </p:nvPr>
        </p:nvSpPr>
        <p:spPr>
          <a:xfrm>
            <a:off x="191472" y="6604197"/>
            <a:ext cx="8128000" cy="169277"/>
          </a:xfrm>
          <a:prstGeom prst="rect">
            <a:avLst/>
          </a:prstGeom>
        </p:spPr>
        <p:txBody>
          <a:bodyPr vert="horz" lIns="0" tIns="0" rIns="0" bIns="0" rtlCol="0" anchor="ctr">
            <a:normAutofit/>
          </a:bodyPr>
          <a:lstStyle>
            <a:lvl1pPr algn="l">
              <a:defRPr sz="1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orbel" panose="020B0503020204020204"/>
                <a:ea typeface="+mn-ea"/>
                <a:cs typeface="+mn-cs"/>
              </a:rPr>
              <a:t>Presentation title here</a:t>
            </a:r>
          </a:p>
        </p:txBody>
      </p:sp>
    </p:spTree>
    <p:extLst>
      <p:ext uri="{BB962C8B-B14F-4D97-AF65-F5344CB8AC3E}">
        <p14:creationId xmlns:p14="http://schemas.microsoft.com/office/powerpoint/2010/main" val="619610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22"/>
        <p:cNvGrpSpPr/>
        <p:nvPr/>
      </p:nvGrpSpPr>
      <p:grpSpPr>
        <a:xfrm>
          <a:off x="0" y="0"/>
          <a:ext cx="0" cy="0"/>
          <a:chOff x="0" y="0"/>
          <a:chExt cx="0" cy="0"/>
        </a:xfrm>
      </p:grpSpPr>
      <p:sp>
        <p:nvSpPr>
          <p:cNvPr id="23" name="Google Shape;23;p44"/>
          <p:cNvSpPr txBox="1">
            <a:spLocks noGrp="1"/>
          </p:cNvSpPr>
          <p:nvPr>
            <p:ph type="title"/>
          </p:nvPr>
        </p:nvSpPr>
        <p:spPr>
          <a:xfrm>
            <a:off x="838200" y="347330"/>
            <a:ext cx="10515600" cy="760887"/>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b="1">
                <a:solidFill>
                  <a:schemeClr val="accent1"/>
                </a:solidFill>
                <a:latin typeface="DM Sans Medium"/>
                <a:ea typeface="DM Sans Medium"/>
                <a:cs typeface="DM Sans Medium"/>
                <a:sym typeface="DM Sans Medium"/>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 name="Google Shape;24;p44"/>
          <p:cNvSpPr txBox="1">
            <a:spLocks noGrp="1"/>
          </p:cNvSpPr>
          <p:nvPr>
            <p:ph type="body" idx="1"/>
          </p:nvPr>
        </p:nvSpPr>
        <p:spPr>
          <a:xfrm>
            <a:off x="838200" y="1265381"/>
            <a:ext cx="5181600" cy="42304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2100"/>
              <a:buFont typeface="Arial"/>
              <a:buNone/>
              <a:defRPr>
                <a:latin typeface="Lora"/>
                <a:ea typeface="Lora"/>
                <a:cs typeface="Lora"/>
                <a:sym typeface="Lora"/>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5" name="Google Shape;25;p44"/>
          <p:cNvSpPr txBox="1">
            <a:spLocks noGrp="1"/>
          </p:cNvSpPr>
          <p:nvPr>
            <p:ph type="body" idx="2"/>
          </p:nvPr>
        </p:nvSpPr>
        <p:spPr>
          <a:xfrm>
            <a:off x="6172200" y="1265381"/>
            <a:ext cx="5181600" cy="42304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2100"/>
              <a:buFont typeface="Arial"/>
              <a:buNone/>
              <a:defRPr>
                <a:latin typeface="Lora"/>
                <a:ea typeface="Lora"/>
                <a:cs typeface="Lora"/>
                <a:sym typeface="Lora"/>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470399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165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8136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123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75475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441315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CD7BCD-779E-4A6F-93C2-1BDAB69481F4}" type="datetimeFigureOut">
              <a:rPr lang="en-US" smtClean="0">
                <a:solidFill>
                  <a:prstClr val="black">
                    <a:tint val="75000"/>
                  </a:prstClr>
                </a:solidFill>
              </a:rPr>
              <a:pPr/>
              <a:t>9/16/2024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042832-E30F-49C8-BED1-494373CE90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678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CD7BCD-779E-4A6F-93C2-1BDAB69481F4}" type="datetimeFigureOut">
              <a:rPr lang="en-US" smtClean="0">
                <a:solidFill>
                  <a:prstClr val="black">
                    <a:tint val="75000"/>
                  </a:prstClr>
                </a:solidFill>
              </a:rPr>
              <a:pPr/>
              <a:t>9/16/2024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042832-E30F-49C8-BED1-494373CE90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73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531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02EE5-0195-4325-9CA1-F36753942AF4}" type="datetimeFigureOut">
              <a:rPr lang="en-US" smtClean="0">
                <a:solidFill>
                  <a:prstClr val="black">
                    <a:tint val="75000"/>
                  </a:prstClr>
                </a:solidFill>
              </a:rPr>
              <a:pPr/>
              <a:t>9/16/2024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1B46FDE-82AD-44A2-ADAE-4860342E77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846964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2356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5214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6146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70133"/>
            <a:ext cx="109728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609600" y="541713"/>
            <a:ext cx="7620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31200" y="2438404"/>
            <a:ext cx="32512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a:xfrm>
            <a:off x="3556000" y="6356355"/>
            <a:ext cx="7518400" cy="365125"/>
          </a:xfrm>
        </p:spPr>
        <p:txBody>
          <a:bodyPr/>
          <a:lstStyle>
            <a:lvl1pPr>
              <a:defRPr sz="900"/>
            </a:lvl1pPr>
          </a:lstStyle>
          <a:p>
            <a:r>
              <a:rPr lang="en-US" dirty="0">
                <a:solidFill>
                  <a:prstClr val="black">
                    <a:tint val="75000"/>
                  </a:prstClr>
                </a:solidFill>
              </a:rPr>
              <a:t>Copyright © 2009 </a:t>
            </a:r>
            <a:r>
              <a:rPr lang="en-US" dirty="0" err="1">
                <a:solidFill>
                  <a:prstClr val="black">
                    <a:tint val="75000"/>
                  </a:prstClr>
                </a:solidFill>
              </a:rPr>
              <a:t>Wolters</a:t>
            </a:r>
            <a:r>
              <a:rPr lang="en-US" dirty="0">
                <a:solidFill>
                  <a:prstClr val="black">
                    <a:tint val="75000"/>
                  </a:prstClr>
                </a:solidFill>
              </a:rPr>
              <a:t> </a:t>
            </a:r>
            <a:r>
              <a:rPr lang="en-US" dirty="0" err="1">
                <a:solidFill>
                  <a:prstClr val="black">
                    <a:tint val="75000"/>
                  </a:prstClr>
                </a:solidFill>
              </a:rPr>
              <a:t>Kluwer</a:t>
            </a:r>
            <a:r>
              <a:rPr lang="en-US" dirty="0">
                <a:solidFill>
                  <a:prstClr val="black">
                    <a:tint val="75000"/>
                  </a:prstClr>
                </a:solidFill>
              </a:rPr>
              <a:t>. Published by Lippincott Williams &amp; Wilkins.</a:t>
            </a:r>
          </a:p>
        </p:txBody>
      </p:sp>
      <p:sp>
        <p:nvSpPr>
          <p:cNvPr id="7" name="Slide Number Placeholder 6"/>
          <p:cNvSpPr>
            <a:spLocks noGrp="1"/>
          </p:cNvSpPr>
          <p:nvPr>
            <p:ph type="sldNum" sz="quarter" idx="12"/>
          </p:nvPr>
        </p:nvSpPr>
        <p:spPr>
          <a:xfrm>
            <a:off x="11074400" y="6356355"/>
            <a:ext cx="508000" cy="365125"/>
          </a:xfrm>
        </p:spPr>
        <p:txBody>
          <a:bodyPr/>
          <a:lstStyle>
            <a:lvl1pPr>
              <a:defRPr sz="900"/>
            </a:lvl1pPr>
          </a:lstStyle>
          <a:p>
            <a:fld id="{27A13296-8103-46F4-BA41-F532E14F210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3"/>
          <p:cNvSpPr>
            <a:spLocks noGrp="1"/>
          </p:cNvSpPr>
          <p:nvPr>
            <p:ph type="body" sz="half" idx="13"/>
          </p:nvPr>
        </p:nvSpPr>
        <p:spPr>
          <a:xfrm>
            <a:off x="8331200" y="550652"/>
            <a:ext cx="32512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03" y="6324600"/>
            <a:ext cx="1663700" cy="304800"/>
          </a:xfrm>
          <a:prstGeom prst="rect">
            <a:avLst/>
          </a:prstGeom>
        </p:spPr>
      </p:pic>
    </p:spTree>
    <p:extLst>
      <p:ext uri="{BB962C8B-B14F-4D97-AF65-F5344CB8AC3E}">
        <p14:creationId xmlns:p14="http://schemas.microsoft.com/office/powerpoint/2010/main" val="2221796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ased on Mod 1">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517452" y="605111"/>
            <a:ext cx="7179733" cy="1117600"/>
          </a:xfrm>
          <a:prstGeom prst="rect">
            <a:avLst/>
          </a:prstGeom>
        </p:spPr>
        <p:txBody>
          <a:bodyPr lIns="0" tIns="0" rIns="0" bIns="0" anchor="b" anchorCtr="0"/>
          <a:lstStyle>
            <a:lvl1pPr>
              <a:defRPr sz="4800" b="1">
                <a:solidFill>
                  <a:schemeClr val="tx2">
                    <a:lumMod val="75000"/>
                  </a:schemeClr>
                </a:solidFill>
                <a:latin typeface="Cambria" panose="02040503050406030204" pitchFamily="18" charset="0"/>
                <a:ea typeface="Cambria" panose="02040503050406030204" pitchFamily="18" charset="0"/>
              </a:defRPr>
            </a:lvl1pPr>
          </a:lstStyle>
          <a:p>
            <a:pPr lvl="0"/>
            <a:r>
              <a:rPr lang="en-US" dirty="0"/>
              <a:t>Click to edit Master text styles</a:t>
            </a:r>
          </a:p>
        </p:txBody>
      </p:sp>
      <p:sp>
        <p:nvSpPr>
          <p:cNvPr id="5" name="Text Placeholder 10"/>
          <p:cNvSpPr>
            <a:spLocks noGrp="1"/>
          </p:cNvSpPr>
          <p:nvPr>
            <p:ph type="body" sz="quarter" idx="11" hasCustomPrompt="1"/>
          </p:nvPr>
        </p:nvSpPr>
        <p:spPr>
          <a:xfrm>
            <a:off x="517451" y="2006600"/>
            <a:ext cx="11166549" cy="4064000"/>
          </a:xfrm>
          <a:prstGeom prst="rect">
            <a:avLst/>
          </a:prstGeom>
        </p:spPr>
        <p:txBody>
          <a:bodyPr lIns="0" tIns="0" rIns="0" bIns="0"/>
          <a:lstStyle>
            <a:lvl1pPr>
              <a:defRPr sz="3200" b="0" baseline="0">
                <a:solidFill>
                  <a:schemeClr val="tx1"/>
                </a:solidFill>
                <a:latin typeface="Cambria" panose="02040503050406030204" pitchFamily="18" charset="0"/>
                <a:ea typeface="Cambria" panose="02040503050406030204" pitchFamily="18" charset="0"/>
              </a:defRPr>
            </a:lvl1pPr>
            <a:lvl2pPr marL="800080" indent="-342891">
              <a:buClr>
                <a:srgbClr val="0068A9"/>
              </a:buClr>
              <a:buFont typeface="Arial" pitchFamily="34" charset="0"/>
              <a:buChar char="•"/>
              <a:defRPr sz="3200" baseline="0">
                <a:solidFill>
                  <a:schemeClr val="tx1"/>
                </a:solidFill>
                <a:latin typeface="Cambria" panose="02040503050406030204" pitchFamily="18" charset="0"/>
                <a:ea typeface="Cambria" panose="02040503050406030204" pitchFamily="18" charset="0"/>
              </a:defRPr>
            </a:lvl2pPr>
            <a:lvl3pPr marL="1142971" indent="-228594">
              <a:buClr>
                <a:srgbClr val="0068A9"/>
              </a:buClr>
              <a:buFont typeface="Calibri" pitchFamily="34" charset="0"/>
              <a:buChar char="⁻"/>
              <a:defRPr sz="3200">
                <a:solidFill>
                  <a:schemeClr val="tx1"/>
                </a:solidFill>
                <a:latin typeface="Cambria" panose="02040503050406030204" pitchFamily="18" charset="0"/>
                <a:ea typeface="Cambria" panose="02040503050406030204" pitchFamily="18" charset="0"/>
              </a:defRPr>
            </a:lvl3pPr>
            <a:lvl4pPr>
              <a:defRPr sz="2200">
                <a:solidFill>
                  <a:schemeClr val="tx1"/>
                </a:solidFill>
              </a:defRPr>
            </a:lvl4pPr>
            <a:lvl5pPr>
              <a:defRPr sz="2400"/>
            </a:lvl5pPr>
          </a:lstStyle>
          <a:p>
            <a:pPr lvl="0"/>
            <a:r>
              <a:rPr lang="en-US" dirty="0"/>
              <a:t>Body text looks like this.</a:t>
            </a:r>
          </a:p>
          <a:p>
            <a:pPr lvl="1"/>
            <a:r>
              <a:rPr lang="en-US" dirty="0"/>
              <a:t>First level bullets look like this</a:t>
            </a:r>
          </a:p>
          <a:p>
            <a:pPr lvl="2"/>
            <a:r>
              <a:rPr lang="en-US" dirty="0"/>
              <a:t>Second level bullets like this</a:t>
            </a:r>
          </a:p>
        </p:txBody>
      </p:sp>
    </p:spTree>
    <p:extLst>
      <p:ext uri="{BB962C8B-B14F-4D97-AF65-F5344CB8AC3E}">
        <p14:creationId xmlns:p14="http://schemas.microsoft.com/office/powerpoint/2010/main" val="2372368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3" y="366186"/>
            <a:ext cx="10515600" cy="1325033"/>
          </a:xfrm>
          <a:prstGeom prst="rect">
            <a:avLst/>
          </a:prstGeom>
        </p:spPr>
        <p:txBody>
          <a:bodyPr/>
          <a:lstStyle/>
          <a:p>
            <a:r>
              <a:rPr lang="en-US"/>
              <a:t>Click to edit Master title style</a:t>
            </a:r>
          </a:p>
        </p:txBody>
      </p:sp>
      <p:sp>
        <p:nvSpPr>
          <p:cNvPr id="4" name="Content Placeholder 3"/>
          <p:cNvSpPr>
            <a:spLocks noGrp="1"/>
          </p:cNvSpPr>
          <p:nvPr>
            <p:ph sz="quarter" idx="10"/>
          </p:nvPr>
        </p:nvSpPr>
        <p:spPr>
          <a:xfrm>
            <a:off x="1490133" y="1905000"/>
            <a:ext cx="9753600" cy="406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1"/>
          </p:nvPr>
        </p:nvSpPr>
        <p:spPr>
          <a:xfrm>
            <a:off x="1490133" y="2514600"/>
            <a:ext cx="9482667" cy="36576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521194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641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456759" y="914400"/>
            <a:ext cx="7179733" cy="1117600"/>
          </a:xfrm>
          <a:prstGeom prst="rect">
            <a:avLst/>
          </a:prstGeom>
        </p:spPr>
        <p:txBody>
          <a:bodyPr lIns="0" tIns="0" rIns="0" bIns="0" anchor="b" anchorCtr="0"/>
          <a:lstStyle>
            <a:lvl1pPr>
              <a:defRPr sz="4800" b="1">
                <a:solidFill>
                  <a:schemeClr val="tx2">
                    <a:lumMod val="75000"/>
                  </a:schemeClr>
                </a:solidFill>
                <a:latin typeface="+mj-lt"/>
              </a:defRPr>
            </a:lvl1pPr>
          </a:lstStyle>
          <a:p>
            <a:pPr lvl="0"/>
            <a:r>
              <a:rPr lang="en-US" dirty="0"/>
              <a:t>Click to edit Master text styles</a:t>
            </a:r>
          </a:p>
        </p:txBody>
      </p:sp>
      <p:sp>
        <p:nvSpPr>
          <p:cNvPr id="5" name="Text Placeholder 10"/>
          <p:cNvSpPr>
            <a:spLocks noGrp="1"/>
          </p:cNvSpPr>
          <p:nvPr>
            <p:ph type="body" sz="quarter" idx="11" hasCustomPrompt="1"/>
          </p:nvPr>
        </p:nvSpPr>
        <p:spPr>
          <a:xfrm>
            <a:off x="406400" y="2362200"/>
            <a:ext cx="11277600" cy="3708400"/>
          </a:xfrm>
          <a:prstGeom prst="rect">
            <a:avLst/>
          </a:prstGeom>
        </p:spPr>
        <p:txBody>
          <a:bodyPr lIns="0" tIns="0" rIns="0" bIns="0"/>
          <a:lstStyle>
            <a:lvl1pPr>
              <a:defRPr sz="2800" b="0" baseline="0">
                <a:solidFill>
                  <a:schemeClr val="tx1"/>
                </a:solidFill>
              </a:defRPr>
            </a:lvl1pPr>
            <a:lvl2pPr marL="800060" indent="-342882">
              <a:buClr>
                <a:srgbClr val="0068A9"/>
              </a:buClr>
              <a:buFont typeface="Arial" pitchFamily="34" charset="0"/>
              <a:buChar char="•"/>
              <a:defRPr sz="2800" baseline="0">
                <a:solidFill>
                  <a:schemeClr val="tx1"/>
                </a:solidFill>
              </a:defRPr>
            </a:lvl2pPr>
            <a:lvl3pPr marL="1142942" indent="-228589">
              <a:buClr>
                <a:srgbClr val="0068A9"/>
              </a:buClr>
              <a:buFont typeface="Calibri" pitchFamily="34" charset="0"/>
              <a:buChar char="⁻"/>
              <a:defRPr sz="2800">
                <a:solidFill>
                  <a:schemeClr val="tx1"/>
                </a:solidFill>
              </a:defRPr>
            </a:lvl3pPr>
            <a:lvl4pPr>
              <a:defRPr sz="2200">
                <a:solidFill>
                  <a:schemeClr val="tx1"/>
                </a:solidFill>
              </a:defRPr>
            </a:lvl4pPr>
            <a:lvl5pPr>
              <a:defRPr sz="2400"/>
            </a:lvl5pPr>
          </a:lstStyle>
          <a:p>
            <a:pPr lvl="0"/>
            <a:r>
              <a:rPr lang="en-US" dirty="0"/>
              <a:t>Body text looks like this.</a:t>
            </a:r>
          </a:p>
          <a:p>
            <a:pPr lvl="1"/>
            <a:r>
              <a:rPr lang="en-US" dirty="0"/>
              <a:t>First level bullets look like this</a:t>
            </a:r>
          </a:p>
          <a:p>
            <a:pPr lvl="2"/>
            <a:r>
              <a:rPr lang="en-US" dirty="0"/>
              <a:t>Second level bullets like this</a:t>
            </a:r>
          </a:p>
        </p:txBody>
      </p:sp>
    </p:spTree>
    <p:extLst>
      <p:ext uri="{BB962C8B-B14F-4D97-AF65-F5344CB8AC3E}">
        <p14:creationId xmlns:p14="http://schemas.microsoft.com/office/powerpoint/2010/main" val="284854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Headline with 3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20176" y="1409487"/>
            <a:ext cx="10515601" cy="3900876"/>
          </a:xfrm>
        </p:spPr>
        <p:txBody>
          <a:bodyPr numCol="3" spcCol="365760">
            <a:spAutoFit/>
          </a:bodyPr>
          <a:lstStyle>
            <a:lvl1pPr marL="0" marR="0" indent="0" algn="l" defTabSz="812790" rtl="0" eaLnBrk="1" fontAlgn="auto" latinLnBrk="0" hangingPunct="1">
              <a:lnSpc>
                <a:spcPct val="107000"/>
              </a:lnSpc>
              <a:spcBef>
                <a:spcPts val="0"/>
              </a:spcBef>
              <a:spcAft>
                <a:spcPts val="800"/>
              </a:spcAft>
              <a:buClr>
                <a:schemeClr val="accent2"/>
              </a:buClr>
              <a:buSzPct val="130000"/>
              <a:buFont typeface="Wingdings" panose="05000000000000000000" pitchFamily="2" charset="2"/>
              <a:buNone/>
              <a:tabLst/>
              <a:defRPr lang="en-US" sz="1600" smtClean="0">
                <a:effectLst/>
              </a:defRPr>
            </a:lvl1pPr>
          </a:lstStyle>
          <a:p>
            <a:pPr marL="0" marR="0">
              <a:lnSpc>
                <a:spcPct val="107000"/>
              </a:lnSpc>
              <a:spcBef>
                <a:spcPts val="0"/>
              </a:spcBef>
              <a:spcAft>
                <a:spcPts val="800"/>
              </a:spcAft>
            </a:pPr>
            <a:r>
              <a:rPr lang="en-US" sz="1779" dirty="0">
                <a:effectLst/>
                <a:latin typeface="Karla" pitchFamily="2" charset="0"/>
                <a:ea typeface="Calibri" panose="020F0502020204030204" pitchFamily="34" charset="0"/>
                <a:cs typeface="Times New Roman" panose="02020603050405020304" pitchFamily="18" charset="0"/>
              </a:rPr>
              <a:t>Lorem ipsum dolor sit </a:t>
            </a:r>
            <a:r>
              <a:rPr lang="en-US" sz="1779" dirty="0" err="1">
                <a:effectLst/>
                <a:latin typeface="Karla" pitchFamily="2" charset="0"/>
                <a:ea typeface="Calibri" panose="020F0502020204030204" pitchFamily="34" charset="0"/>
                <a:cs typeface="Times New Roman" panose="02020603050405020304" pitchFamily="18" charset="0"/>
              </a:rPr>
              <a:t>amet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consectetur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adipiscing</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elit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sed</a:t>
            </a:r>
            <a:r>
              <a:rPr lang="en-US" sz="1779" dirty="0">
                <a:effectLst/>
                <a:latin typeface="Karla" pitchFamily="2" charset="0"/>
                <a:ea typeface="Calibri" panose="020F0502020204030204" pitchFamily="34" charset="0"/>
                <a:cs typeface="Times New Roman" panose="02020603050405020304" pitchFamily="18" charset="0"/>
              </a:rPr>
              <a:t> do </a:t>
            </a:r>
            <a:r>
              <a:rPr lang="en-US" sz="1779" dirty="0" err="1">
                <a:effectLst/>
                <a:latin typeface="Karla" pitchFamily="2" charset="0"/>
                <a:ea typeface="Calibri" panose="020F0502020204030204" pitchFamily="34" charset="0"/>
                <a:cs typeface="Times New Roman" panose="02020603050405020304" pitchFamily="18" charset="0"/>
              </a:rPr>
              <a:t>eiusmod</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tempor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incididunt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ut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labore</a:t>
            </a:r>
            <a:r>
              <a:rPr lang="en-US" sz="1779" dirty="0">
                <a:effectLst/>
                <a:latin typeface="Karla" pitchFamily="2" charset="0"/>
                <a:ea typeface="Calibri" panose="020F0502020204030204" pitchFamily="34" charset="0"/>
                <a:cs typeface="Times New Roman" panose="02020603050405020304" pitchFamily="18" charset="0"/>
              </a:rPr>
              <a:t> et </a:t>
            </a:r>
            <a:r>
              <a:rPr lang="en-US" sz="1779" dirty="0" err="1">
                <a:effectLst/>
                <a:latin typeface="Karla" pitchFamily="2" charset="0"/>
                <a:ea typeface="Calibri" panose="020F0502020204030204" pitchFamily="34" charset="0"/>
                <a:cs typeface="Times New Roman" panose="02020603050405020304" pitchFamily="18" charset="0"/>
              </a:rPr>
              <a:t>dolore</a:t>
            </a:r>
            <a:r>
              <a:rPr lang="en-US" sz="1779" dirty="0">
                <a:effectLst/>
                <a:latin typeface="Karla" pitchFamily="2" charset="0"/>
                <a:ea typeface="Calibri" panose="020F0502020204030204" pitchFamily="34" charset="0"/>
                <a:cs typeface="Times New Roman" panose="02020603050405020304" pitchFamily="18" charset="0"/>
              </a:rPr>
              <a:t> magna </a:t>
            </a:r>
            <a:r>
              <a:rPr lang="en-US" sz="1779" dirty="0" err="1">
                <a:effectLst/>
                <a:latin typeface="Karla" pitchFamily="2" charset="0"/>
                <a:ea typeface="Calibri" panose="020F0502020204030204" pitchFamily="34" charset="0"/>
                <a:cs typeface="Times New Roman" panose="02020603050405020304" pitchFamily="18" charset="0"/>
              </a:rPr>
              <a:t>aliqua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Ut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enim</a:t>
            </a:r>
            <a:r>
              <a:rPr lang="en-US" sz="1779" dirty="0">
                <a:effectLst/>
                <a:latin typeface="Karla" pitchFamily="2" charset="0"/>
                <a:ea typeface="Calibri" panose="020F0502020204030204" pitchFamily="34" charset="0"/>
                <a:cs typeface="Times New Roman" panose="02020603050405020304" pitchFamily="18" charset="0"/>
              </a:rPr>
              <a:t> ad minim </a:t>
            </a:r>
            <a:r>
              <a:rPr lang="en-US" sz="1779" dirty="0" err="1">
                <a:effectLst/>
                <a:latin typeface="Karla" pitchFamily="2" charset="0"/>
                <a:ea typeface="Calibri" panose="020F0502020204030204" pitchFamily="34" charset="0"/>
                <a:cs typeface="Times New Roman" panose="02020603050405020304" pitchFamily="18" charset="0"/>
              </a:rPr>
              <a:t>veniam</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quis</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nostrud</a:t>
            </a:r>
            <a:r>
              <a:rPr lang="en-US" sz="1779" dirty="0">
                <a:effectLst/>
                <a:latin typeface="Karla" pitchFamily="2" charset="0"/>
                <a:ea typeface="Calibri" panose="020F0502020204030204" pitchFamily="34" charset="0"/>
                <a:cs typeface="Times New Roman" panose="02020603050405020304" pitchFamily="18" charset="0"/>
              </a:rPr>
              <a:t> exercitation </a:t>
            </a:r>
            <a:r>
              <a:rPr lang="en-US" sz="1779" dirty="0" err="1">
                <a:effectLst/>
                <a:latin typeface="Karla" pitchFamily="2" charset="0"/>
                <a:ea typeface="Calibri" panose="020F0502020204030204" pitchFamily="34" charset="0"/>
                <a:cs typeface="Times New Roman" panose="02020603050405020304" pitchFamily="18" charset="0"/>
              </a:rPr>
              <a:t>ullamco</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laboris</a:t>
            </a:r>
            <a:r>
              <a:rPr lang="en-US" sz="1779" dirty="0">
                <a:effectLst/>
                <a:latin typeface="Karla" pitchFamily="2" charset="0"/>
                <a:ea typeface="Calibri" panose="020F0502020204030204" pitchFamily="34" charset="0"/>
                <a:cs typeface="Times New Roman" panose="02020603050405020304" pitchFamily="18" charset="0"/>
              </a:rPr>
              <a:t> nisi </a:t>
            </a:r>
            <a:r>
              <a:rPr lang="en-US" sz="1779" dirty="0" err="1">
                <a:effectLst/>
                <a:latin typeface="Karla" pitchFamily="2" charset="0"/>
                <a:ea typeface="Calibri" panose="020F0502020204030204" pitchFamily="34" charset="0"/>
                <a:cs typeface="Times New Roman" panose="02020603050405020304" pitchFamily="18" charset="0"/>
              </a:rPr>
              <a:t>ut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aliquip</a:t>
            </a:r>
            <a:r>
              <a:rPr lang="en-US" sz="1779" dirty="0">
                <a:effectLst/>
                <a:latin typeface="Karla" pitchFamily="2" charset="0"/>
                <a:ea typeface="Calibri" panose="020F0502020204030204" pitchFamily="34" charset="0"/>
                <a:cs typeface="Times New Roman" panose="02020603050405020304" pitchFamily="18" charset="0"/>
              </a:rPr>
              <a:t> ex </a:t>
            </a:r>
            <a:r>
              <a:rPr lang="en-US" sz="1779" dirty="0" err="1">
                <a:effectLst/>
                <a:latin typeface="Karla" pitchFamily="2" charset="0"/>
                <a:ea typeface="Calibri" panose="020F0502020204030204" pitchFamily="34" charset="0"/>
                <a:cs typeface="Times New Roman" panose="02020603050405020304" pitchFamily="18" charset="0"/>
              </a:rPr>
              <a:t>ea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commodo</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consequat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Duis</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aute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irure</a:t>
            </a:r>
            <a:r>
              <a:rPr lang="en-US" sz="1779" dirty="0">
                <a:effectLst/>
                <a:latin typeface="Karla" pitchFamily="2" charset="0"/>
                <a:ea typeface="Calibri" panose="020F0502020204030204" pitchFamily="34" charset="0"/>
                <a:cs typeface="Times New Roman" panose="02020603050405020304" pitchFamily="18" charset="0"/>
              </a:rPr>
              <a:t> dolor in </a:t>
            </a:r>
            <a:r>
              <a:rPr lang="en-US" sz="1779" dirty="0" err="1">
                <a:effectLst/>
                <a:latin typeface="Karla" pitchFamily="2" charset="0"/>
                <a:ea typeface="Calibri" panose="020F0502020204030204" pitchFamily="34" charset="0"/>
                <a:cs typeface="Times New Roman" panose="02020603050405020304" pitchFamily="18" charset="0"/>
              </a:rPr>
              <a:t>reprehenderit</a:t>
            </a:r>
            <a:r>
              <a:rPr lang="en-US" sz="1779" dirty="0">
                <a:effectLst/>
                <a:latin typeface="Karla" pitchFamily="2" charset="0"/>
                <a:ea typeface="Calibri" panose="020F0502020204030204" pitchFamily="34" charset="0"/>
                <a:cs typeface="Times New Roman" panose="02020603050405020304" pitchFamily="18" charset="0"/>
              </a:rPr>
              <a:t> in </a:t>
            </a:r>
            <a:r>
              <a:rPr lang="en-US" sz="1779" dirty="0" err="1">
                <a:effectLst/>
                <a:latin typeface="Karla" pitchFamily="2" charset="0"/>
                <a:ea typeface="Calibri" panose="020F0502020204030204" pitchFamily="34" charset="0"/>
                <a:cs typeface="Times New Roman" panose="02020603050405020304" pitchFamily="18" charset="0"/>
              </a:rPr>
              <a:t>voluptate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velit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esse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cillum</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dolore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eu</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fugiat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nulla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pariatur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Excepteur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sint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occaecat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cupidatat</a:t>
            </a:r>
            <a:r>
              <a:rPr lang="en-US" sz="1779" dirty="0">
                <a:effectLst/>
                <a:latin typeface="Karla" pitchFamily="2" charset="0"/>
                <a:ea typeface="Calibri" panose="020F0502020204030204" pitchFamily="34" charset="0"/>
                <a:cs typeface="Times New Roman" panose="02020603050405020304" pitchFamily="18" charset="0"/>
              </a:rPr>
              <a:t> non </a:t>
            </a:r>
            <a:r>
              <a:rPr lang="en-US" sz="1779" dirty="0" err="1">
                <a:effectLst/>
                <a:latin typeface="Karla" pitchFamily="2" charset="0"/>
                <a:ea typeface="Calibri" panose="020F0502020204030204" pitchFamily="34" charset="0"/>
                <a:cs typeface="Times New Roman" panose="02020603050405020304" pitchFamily="18" charset="0"/>
              </a:rPr>
              <a:t>proident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sunt</a:t>
            </a:r>
            <a:r>
              <a:rPr lang="en-US" sz="1779" dirty="0">
                <a:effectLst/>
                <a:latin typeface="Karla" pitchFamily="2" charset="0"/>
                <a:ea typeface="Calibri" panose="020F0502020204030204" pitchFamily="34" charset="0"/>
                <a:cs typeface="Times New Roman" panose="02020603050405020304" pitchFamily="18" charset="0"/>
              </a:rPr>
              <a:t> in culpa qui </a:t>
            </a:r>
            <a:r>
              <a:rPr lang="en-US" sz="1779" dirty="0" err="1">
                <a:effectLst/>
                <a:latin typeface="Karla" pitchFamily="2" charset="0"/>
                <a:ea typeface="Calibri" panose="020F0502020204030204" pitchFamily="34" charset="0"/>
                <a:cs typeface="Times New Roman" panose="02020603050405020304" pitchFamily="18" charset="0"/>
              </a:rPr>
              <a:t>officia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deserunt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mollit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anim</a:t>
            </a:r>
            <a:r>
              <a:rPr lang="en-US" sz="1779" dirty="0">
                <a:effectLst/>
                <a:latin typeface="Karla" pitchFamily="2" charset="0"/>
                <a:ea typeface="Calibri" panose="020F0502020204030204" pitchFamily="34" charset="0"/>
                <a:cs typeface="Times New Roman" panose="02020603050405020304" pitchFamily="18" charset="0"/>
              </a:rPr>
              <a:t> id </a:t>
            </a:r>
            <a:r>
              <a:rPr lang="en-US" sz="1779" dirty="0" err="1">
                <a:effectLst/>
                <a:latin typeface="Karla" pitchFamily="2" charset="0"/>
                <a:ea typeface="Calibri" panose="020F0502020204030204" pitchFamily="34" charset="0"/>
                <a:cs typeface="Times New Roman" panose="02020603050405020304" pitchFamily="18" charset="0"/>
              </a:rPr>
              <a:t>est</a:t>
            </a:r>
            <a:r>
              <a:rPr lang="en-US" sz="1779" dirty="0">
                <a:effectLst/>
                <a:latin typeface="Karla" pitchFamily="2" charset="0"/>
                <a:ea typeface="Calibri" panose="020F0502020204030204" pitchFamily="34" charset="0"/>
                <a:cs typeface="Times New Roman" panose="02020603050405020304" pitchFamily="18" charset="0"/>
              </a:rPr>
              <a:t>  in </a:t>
            </a:r>
            <a:r>
              <a:rPr lang="en-US" sz="1779" dirty="0" err="1">
                <a:effectLst/>
                <a:latin typeface="Karla" pitchFamily="2" charset="0"/>
                <a:ea typeface="Calibri" panose="020F0502020204030204" pitchFamily="34" charset="0"/>
                <a:cs typeface="Times New Roman" panose="02020603050405020304" pitchFamily="18" charset="0"/>
              </a:rPr>
              <a:t>voluptate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velit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esse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cillum</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dolore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eu</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fugiat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nulla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pariatur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Excepteur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sint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occaecat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cupidatat</a:t>
            </a:r>
            <a:r>
              <a:rPr lang="en-US" sz="1779" dirty="0">
                <a:effectLst/>
                <a:latin typeface="Karla" pitchFamily="2" charset="0"/>
                <a:ea typeface="Calibri" panose="020F0502020204030204" pitchFamily="34" charset="0"/>
                <a:cs typeface="Times New Roman" panose="02020603050405020304" pitchFamily="18" charset="0"/>
              </a:rPr>
              <a:t> non </a:t>
            </a:r>
            <a:r>
              <a:rPr lang="en-US" sz="1779" dirty="0" err="1">
                <a:effectLst/>
                <a:latin typeface="Karla" pitchFamily="2" charset="0"/>
                <a:ea typeface="Calibri" panose="020F0502020204030204" pitchFamily="34" charset="0"/>
                <a:cs typeface="Times New Roman" panose="02020603050405020304" pitchFamily="18" charset="0"/>
              </a:rPr>
              <a:t>proident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sunt</a:t>
            </a:r>
            <a:r>
              <a:rPr lang="en-US" sz="1779" dirty="0">
                <a:effectLst/>
                <a:latin typeface="Karla" pitchFamily="2" charset="0"/>
                <a:ea typeface="Calibri" panose="020F0502020204030204" pitchFamily="34" charset="0"/>
                <a:cs typeface="Times New Roman" panose="02020603050405020304" pitchFamily="18" charset="0"/>
              </a:rPr>
              <a:t> in.</a:t>
            </a:r>
            <a:endParaRPr lang="en-US" dirty="0"/>
          </a:p>
        </p:txBody>
      </p:sp>
      <p:sp>
        <p:nvSpPr>
          <p:cNvPr id="7" name="Slide Number Placeholder 6"/>
          <p:cNvSpPr>
            <a:spLocks noGrp="1"/>
          </p:cNvSpPr>
          <p:nvPr>
            <p:ph type="sldNum" sz="quarter" idx="12"/>
          </p:nvPr>
        </p:nvSpPr>
        <p:spPr/>
        <p:txBody>
          <a:bodyPr/>
          <a:lstStyle/>
          <a:p>
            <a:fld id="{C58CF7AB-755B-B340-81E2-BC75821D3336}" type="slidenum">
              <a:rPr lang="en-US" smtClean="0">
                <a:solidFill>
                  <a:srgbClr val="616365"/>
                </a:solidFill>
              </a:rPr>
              <a:pPr/>
              <a:t>‹#›</a:t>
            </a:fld>
            <a:endParaRPr lang="en-US" dirty="0">
              <a:solidFill>
                <a:srgbClr val="616365"/>
              </a:solidFill>
            </a:endParaRPr>
          </a:p>
        </p:txBody>
      </p:sp>
      <p:sp>
        <p:nvSpPr>
          <p:cNvPr id="8" name="Title 1"/>
          <p:cNvSpPr>
            <a:spLocks noGrp="1"/>
          </p:cNvSpPr>
          <p:nvPr>
            <p:ph type="title" hasCustomPrompt="1"/>
          </p:nvPr>
        </p:nvSpPr>
        <p:spPr>
          <a:xfrm>
            <a:off x="1000271" y="663129"/>
            <a:ext cx="6132964" cy="646331"/>
          </a:xfrm>
        </p:spPr>
        <p:txBody>
          <a:bodyPr>
            <a:spAutoFit/>
          </a:bodyPr>
          <a:lstStyle>
            <a:lvl1pPr>
              <a:defRPr>
                <a:solidFill>
                  <a:schemeClr val="accent2"/>
                </a:solidFill>
              </a:defRPr>
            </a:lvl1pPr>
          </a:lstStyle>
          <a:p>
            <a:r>
              <a:rPr lang="en-US" dirty="0"/>
              <a:t>Headline copy goes here.</a:t>
            </a:r>
          </a:p>
        </p:txBody>
      </p:sp>
    </p:spTree>
    <p:extLst>
      <p:ext uri="{BB962C8B-B14F-4D97-AF65-F5344CB8AC3E}">
        <p14:creationId xmlns:p14="http://schemas.microsoft.com/office/powerpoint/2010/main" val="1770267223"/>
      </p:ext>
    </p:extLst>
  </p:cSld>
  <p:clrMapOvr>
    <a:masterClrMapping/>
  </p:clrMapOvr>
  <p:extLst>
    <p:ext uri="{DCECCB84-F9BA-43D5-87BE-67443E8EF086}">
      <p15:sldGuideLst xmlns:p15="http://schemas.microsoft.com/office/powerpoint/2012/main">
        <p15:guide id="1" orient="horz" pos="528">
          <p15:clr>
            <a:srgbClr val="FBAE40"/>
          </p15:clr>
        </p15:guide>
        <p15:guide id="2" pos="8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157893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1161146" y="1701802"/>
            <a:ext cx="10522857" cy="4368800"/>
          </a:xfrm>
          <a:prstGeom prst="rect">
            <a:avLst/>
          </a:prstGeom>
        </p:spPr>
        <p:txBody>
          <a:bodyPr lIns="0" tIns="0" rIns="0" bIns="0"/>
          <a:lstStyle>
            <a:lvl1pPr>
              <a:defRPr sz="2600"/>
            </a:lvl1pPr>
            <a:lvl2pPr>
              <a:buClr>
                <a:srgbClr val="0068A9"/>
              </a:buClr>
              <a:defRPr sz="2600">
                <a:solidFill>
                  <a:schemeClr val="tx1"/>
                </a:solidFill>
              </a:defRPr>
            </a:lvl2pPr>
            <a:lvl3pPr>
              <a:defRPr sz="2600"/>
            </a:lvl3pPr>
            <a:lvl4pPr>
              <a:defRPr sz="2600"/>
            </a:lvl4pPr>
            <a:lvl5pP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8"/>
          <p:cNvSpPr>
            <a:spLocks noGrp="1"/>
          </p:cNvSpPr>
          <p:nvPr>
            <p:ph type="body" sz="quarter" idx="10"/>
          </p:nvPr>
        </p:nvSpPr>
        <p:spPr>
          <a:xfrm>
            <a:off x="1161146" y="642939"/>
            <a:ext cx="10522857" cy="714375"/>
          </a:xfrm>
          <a:prstGeom prst="rect">
            <a:avLst/>
          </a:prstGeom>
        </p:spPr>
        <p:txBody>
          <a:bodyPr lIns="0" tIns="0" rIns="0" bIns="0" anchor="b" anchorCtr="0"/>
          <a:lstStyle>
            <a:lvl1pPr>
              <a:defRPr sz="3400" b="1" baseline="0">
                <a:solidFill>
                  <a:srgbClr val="224998"/>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2913318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Headline with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0268" y="632351"/>
            <a:ext cx="10499113" cy="707886"/>
          </a:xfrm>
        </p:spPr>
        <p:txBody>
          <a:bodyPr wrap="square">
            <a:spAutoFit/>
          </a:bodyPr>
          <a:lstStyle>
            <a:lvl1pPr>
              <a:lnSpc>
                <a:spcPct val="100000"/>
              </a:lnSpc>
              <a:defRPr>
                <a:solidFill>
                  <a:schemeClr val="accent2"/>
                </a:solidFill>
              </a:defRPr>
            </a:lvl1pPr>
          </a:lstStyle>
          <a:p>
            <a:r>
              <a:rPr lang="en-US" dirty="0"/>
              <a:t>Headline copy goes here.</a:t>
            </a:r>
          </a:p>
        </p:txBody>
      </p:sp>
      <p:sp>
        <p:nvSpPr>
          <p:cNvPr id="3" name="Content Placeholder 2"/>
          <p:cNvSpPr>
            <a:spLocks noGrp="1"/>
          </p:cNvSpPr>
          <p:nvPr>
            <p:ph sz="half" idx="1" hasCustomPrompt="1"/>
          </p:nvPr>
        </p:nvSpPr>
        <p:spPr>
          <a:xfrm>
            <a:off x="983779" y="1402545"/>
            <a:ext cx="10515600" cy="4016484"/>
          </a:xfrm>
        </p:spPr>
        <p:txBody>
          <a:bodyPr>
            <a:spAutoFit/>
          </a:bodyPr>
          <a:lstStyle>
            <a:lvl1pPr marL="342900" indent="-342900">
              <a:lnSpc>
                <a:spcPct val="100000"/>
              </a:lnSpc>
              <a:spcBef>
                <a:spcPts val="1200"/>
              </a:spcBef>
              <a:spcAft>
                <a:spcPts val="600"/>
              </a:spcAft>
              <a:buClr>
                <a:schemeClr val="accent2"/>
              </a:buClr>
              <a:buSzPct val="110000"/>
              <a:buFont typeface="Wingdings" panose="05000000000000000000" pitchFamily="2" charset="2"/>
              <a:buChar char="§"/>
              <a:defRPr lang="en-US" sz="2800" smtClean="0">
                <a:effectLst/>
                <a:latin typeface="+mn-lt"/>
              </a:defRPr>
            </a:lvl1pPr>
          </a:lstStyle>
          <a:p>
            <a:pPr lvl="0"/>
            <a:r>
              <a:rPr lang="en-US" sz="2000" dirty="0">
                <a:effectLst/>
                <a:latin typeface="Karla" pitchFamily="2" charset="0"/>
                <a:ea typeface="Calibri" panose="020F0502020204030204" pitchFamily="34" charset="0"/>
                <a:cs typeface="Times New Roman" panose="02020603050405020304" pitchFamily="18" charset="0"/>
              </a:rPr>
              <a:t>Lorem ipsum dolor sit </a:t>
            </a:r>
            <a:r>
              <a:rPr lang="en-US" sz="2000" dirty="0" err="1">
                <a:effectLst/>
                <a:latin typeface="Karla" pitchFamily="2" charset="0"/>
                <a:ea typeface="Calibri" panose="020F0502020204030204" pitchFamily="34" charset="0"/>
                <a:cs typeface="Times New Roman" panose="02020603050405020304" pitchFamily="18" charset="0"/>
              </a:rPr>
              <a:t>amet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consectetur</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adipiscing</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elit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sed</a:t>
            </a:r>
            <a:r>
              <a:rPr lang="en-US" sz="2000" dirty="0">
                <a:effectLst/>
                <a:latin typeface="Karla" pitchFamily="2" charset="0"/>
                <a:ea typeface="Calibri" panose="020F0502020204030204" pitchFamily="34" charset="0"/>
                <a:cs typeface="Times New Roman" panose="02020603050405020304" pitchFamily="18" charset="0"/>
              </a:rPr>
              <a:t> do </a:t>
            </a:r>
            <a:r>
              <a:rPr lang="en-US" sz="2000" dirty="0" err="1">
                <a:effectLst/>
                <a:latin typeface="Karla" pitchFamily="2" charset="0"/>
                <a:ea typeface="Calibri" panose="020F0502020204030204" pitchFamily="34" charset="0"/>
                <a:cs typeface="Times New Roman" panose="02020603050405020304" pitchFamily="18" charset="0"/>
              </a:rPr>
              <a:t>eiusmod</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tempor</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incididunt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ut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labore</a:t>
            </a:r>
            <a:r>
              <a:rPr lang="en-US" sz="2000" dirty="0">
                <a:effectLst/>
                <a:latin typeface="Karla" pitchFamily="2" charset="0"/>
                <a:ea typeface="Calibri" panose="020F0502020204030204" pitchFamily="34" charset="0"/>
                <a:cs typeface="Times New Roman" panose="02020603050405020304" pitchFamily="18" charset="0"/>
              </a:rPr>
              <a:t> et </a:t>
            </a:r>
            <a:r>
              <a:rPr lang="en-US" sz="2000" dirty="0" err="1">
                <a:effectLst/>
                <a:latin typeface="Karla" pitchFamily="2" charset="0"/>
                <a:ea typeface="Calibri" panose="020F0502020204030204" pitchFamily="34" charset="0"/>
                <a:cs typeface="Times New Roman" panose="02020603050405020304" pitchFamily="18" charset="0"/>
              </a:rPr>
              <a:t>dolore</a:t>
            </a:r>
            <a:r>
              <a:rPr lang="en-US" sz="2000" dirty="0">
                <a:effectLst/>
                <a:latin typeface="Karla" pitchFamily="2" charset="0"/>
                <a:ea typeface="Calibri" panose="020F0502020204030204" pitchFamily="34" charset="0"/>
                <a:cs typeface="Times New Roman" panose="02020603050405020304" pitchFamily="18" charset="0"/>
              </a:rPr>
              <a:t> magna </a:t>
            </a:r>
            <a:r>
              <a:rPr lang="en-US" sz="2000" dirty="0" err="1">
                <a:effectLst/>
                <a:latin typeface="Karla" pitchFamily="2" charset="0"/>
                <a:ea typeface="Calibri" panose="020F0502020204030204" pitchFamily="34" charset="0"/>
                <a:cs typeface="Times New Roman" panose="02020603050405020304" pitchFamily="18" charset="0"/>
              </a:rPr>
              <a:t>aliqua</a:t>
            </a:r>
            <a:r>
              <a:rPr lang="en-US" sz="2000" dirty="0">
                <a:effectLst/>
                <a:latin typeface="Karla" pitchFamily="2" charset="0"/>
                <a:ea typeface="Calibri" panose="020F0502020204030204" pitchFamily="34" charset="0"/>
                <a:cs typeface="Times New Roman" panose="02020603050405020304" pitchFamily="18" charset="0"/>
              </a:rPr>
              <a:t>. </a:t>
            </a:r>
          </a:p>
          <a:p>
            <a:pPr lvl="0"/>
            <a:r>
              <a:rPr lang="en-US" sz="2000" dirty="0" err="1">
                <a:effectLst/>
                <a:latin typeface="Karla" pitchFamily="2" charset="0"/>
                <a:ea typeface="Calibri" panose="020F0502020204030204" pitchFamily="34" charset="0"/>
                <a:cs typeface="Times New Roman" panose="02020603050405020304" pitchFamily="18" charset="0"/>
              </a:rPr>
              <a:t>Ut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enim</a:t>
            </a:r>
            <a:r>
              <a:rPr lang="en-US" sz="2000" dirty="0">
                <a:effectLst/>
                <a:latin typeface="Karla" pitchFamily="2" charset="0"/>
                <a:ea typeface="Calibri" panose="020F0502020204030204" pitchFamily="34" charset="0"/>
                <a:cs typeface="Times New Roman" panose="02020603050405020304" pitchFamily="18" charset="0"/>
              </a:rPr>
              <a:t> ad minim </a:t>
            </a:r>
            <a:r>
              <a:rPr lang="en-US" sz="2000" dirty="0" err="1">
                <a:effectLst/>
                <a:latin typeface="Karla" pitchFamily="2" charset="0"/>
                <a:ea typeface="Calibri" panose="020F0502020204030204" pitchFamily="34" charset="0"/>
                <a:cs typeface="Times New Roman" panose="02020603050405020304" pitchFamily="18" charset="0"/>
              </a:rPr>
              <a:t>veniam</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quis</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nostrud</a:t>
            </a:r>
            <a:r>
              <a:rPr lang="en-US" sz="2000" dirty="0">
                <a:effectLst/>
                <a:latin typeface="Karla" pitchFamily="2" charset="0"/>
                <a:ea typeface="Calibri" panose="020F0502020204030204" pitchFamily="34" charset="0"/>
                <a:cs typeface="Times New Roman" panose="02020603050405020304" pitchFamily="18" charset="0"/>
              </a:rPr>
              <a:t> exercitation </a:t>
            </a:r>
            <a:r>
              <a:rPr lang="en-US" sz="2000" dirty="0" err="1">
                <a:effectLst/>
                <a:latin typeface="Karla" pitchFamily="2" charset="0"/>
                <a:ea typeface="Calibri" panose="020F0502020204030204" pitchFamily="34" charset="0"/>
                <a:cs typeface="Times New Roman" panose="02020603050405020304" pitchFamily="18" charset="0"/>
              </a:rPr>
              <a:t>ullamco</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laboris</a:t>
            </a:r>
            <a:r>
              <a:rPr lang="en-US" sz="2000" dirty="0">
                <a:effectLst/>
                <a:latin typeface="Karla" pitchFamily="2" charset="0"/>
                <a:ea typeface="Calibri" panose="020F0502020204030204" pitchFamily="34" charset="0"/>
                <a:cs typeface="Times New Roman" panose="02020603050405020304" pitchFamily="18" charset="0"/>
              </a:rPr>
              <a:t> nisi </a:t>
            </a:r>
            <a:r>
              <a:rPr lang="en-US" sz="2000" dirty="0" err="1">
                <a:effectLst/>
                <a:latin typeface="Karla" pitchFamily="2" charset="0"/>
                <a:ea typeface="Calibri" panose="020F0502020204030204" pitchFamily="34" charset="0"/>
                <a:cs typeface="Times New Roman" panose="02020603050405020304" pitchFamily="18" charset="0"/>
              </a:rPr>
              <a:t>ut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aliquip</a:t>
            </a:r>
            <a:r>
              <a:rPr lang="en-US" sz="2000" dirty="0">
                <a:effectLst/>
                <a:latin typeface="Karla" pitchFamily="2" charset="0"/>
                <a:ea typeface="Calibri" panose="020F0502020204030204" pitchFamily="34" charset="0"/>
                <a:cs typeface="Times New Roman" panose="02020603050405020304" pitchFamily="18" charset="0"/>
              </a:rPr>
              <a:t> ex </a:t>
            </a:r>
            <a:r>
              <a:rPr lang="en-US" sz="2000" dirty="0" err="1">
                <a:effectLst/>
                <a:latin typeface="Karla" pitchFamily="2" charset="0"/>
                <a:ea typeface="Calibri" panose="020F0502020204030204" pitchFamily="34" charset="0"/>
                <a:cs typeface="Times New Roman" panose="02020603050405020304" pitchFamily="18" charset="0"/>
              </a:rPr>
              <a:t>ea</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commodo</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consequat</a:t>
            </a:r>
            <a:r>
              <a:rPr lang="en-US" sz="2000" dirty="0">
                <a:effectLst/>
                <a:latin typeface="Karla" pitchFamily="2" charset="0"/>
                <a:ea typeface="Calibri" panose="020F0502020204030204" pitchFamily="34" charset="0"/>
                <a:cs typeface="Times New Roman" panose="02020603050405020304" pitchFamily="18" charset="0"/>
              </a:rPr>
              <a:t>. </a:t>
            </a:r>
          </a:p>
          <a:p>
            <a:pPr lvl="0"/>
            <a:r>
              <a:rPr lang="en-US" sz="2000" dirty="0" err="1">
                <a:effectLst/>
                <a:latin typeface="Karla" pitchFamily="2" charset="0"/>
                <a:ea typeface="Calibri" panose="020F0502020204030204" pitchFamily="34" charset="0"/>
                <a:cs typeface="Times New Roman" panose="02020603050405020304" pitchFamily="18" charset="0"/>
              </a:rPr>
              <a:t>Duis</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aute</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irure</a:t>
            </a:r>
            <a:r>
              <a:rPr lang="en-US" sz="2000" dirty="0">
                <a:effectLst/>
                <a:latin typeface="Karla" pitchFamily="2" charset="0"/>
                <a:ea typeface="Calibri" panose="020F0502020204030204" pitchFamily="34" charset="0"/>
                <a:cs typeface="Times New Roman" panose="02020603050405020304" pitchFamily="18" charset="0"/>
              </a:rPr>
              <a:t> dolor in </a:t>
            </a:r>
            <a:r>
              <a:rPr lang="en-US" sz="2000" dirty="0" err="1">
                <a:effectLst/>
                <a:latin typeface="Karla" pitchFamily="2" charset="0"/>
                <a:ea typeface="Calibri" panose="020F0502020204030204" pitchFamily="34" charset="0"/>
                <a:cs typeface="Times New Roman" panose="02020603050405020304" pitchFamily="18" charset="0"/>
              </a:rPr>
              <a:t>reprehenderit</a:t>
            </a:r>
            <a:r>
              <a:rPr lang="en-US" sz="2000" dirty="0">
                <a:effectLst/>
                <a:latin typeface="Karla" pitchFamily="2" charset="0"/>
                <a:ea typeface="Calibri" panose="020F0502020204030204" pitchFamily="34" charset="0"/>
                <a:cs typeface="Times New Roman" panose="02020603050405020304" pitchFamily="18" charset="0"/>
              </a:rPr>
              <a:t> in </a:t>
            </a:r>
            <a:r>
              <a:rPr lang="en-US" sz="2000" dirty="0" err="1">
                <a:effectLst/>
                <a:latin typeface="Karla" pitchFamily="2" charset="0"/>
                <a:ea typeface="Calibri" panose="020F0502020204030204" pitchFamily="34" charset="0"/>
                <a:cs typeface="Times New Roman" panose="02020603050405020304" pitchFamily="18" charset="0"/>
              </a:rPr>
              <a:t>voluptate</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velit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esse</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cillum</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dolore</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eu</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fugiat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nulla</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pariatur</a:t>
            </a:r>
            <a:r>
              <a:rPr lang="en-US" sz="2000" dirty="0">
                <a:effectLst/>
                <a:latin typeface="Karla" pitchFamily="2" charset="0"/>
                <a:ea typeface="Calibri" panose="020F0502020204030204" pitchFamily="34" charset="0"/>
                <a:cs typeface="Times New Roman" panose="02020603050405020304" pitchFamily="18" charset="0"/>
              </a:rPr>
              <a:t>.</a:t>
            </a:r>
          </a:p>
          <a:p>
            <a:pPr lvl="0"/>
            <a:r>
              <a:rPr lang="en-US" sz="2000" dirty="0" err="1">
                <a:effectLst/>
                <a:latin typeface="Karla" pitchFamily="2" charset="0"/>
                <a:ea typeface="Calibri" panose="020F0502020204030204" pitchFamily="34" charset="0"/>
                <a:cs typeface="Times New Roman" panose="02020603050405020304" pitchFamily="18" charset="0"/>
              </a:rPr>
              <a:t>Jfjffj</a:t>
            </a:r>
            <a:endParaRPr lang="en-US" sz="2000" dirty="0">
              <a:effectLst/>
              <a:latin typeface="Karla" pitchFamily="2" charset="0"/>
              <a:ea typeface="Calibri" panose="020F0502020204030204" pitchFamily="34" charset="0"/>
              <a:cs typeface="Times New Roman" panose="02020603050405020304" pitchFamily="18" charset="0"/>
            </a:endParaRPr>
          </a:p>
          <a:p>
            <a:pPr lvl="0"/>
            <a:endParaRPr lang="en-US" sz="2000" dirty="0">
              <a:effectLst/>
              <a:latin typeface="Karla" pitchFamily="2" charset="0"/>
              <a:ea typeface="Calibri" panose="020F0502020204030204" pitchFamily="34" charset="0"/>
              <a:cs typeface="Times New Roman" panose="02020603050405020304" pitchFamily="18" charset="0"/>
            </a:endParaRPr>
          </a:p>
          <a:p>
            <a:pPr lvl="0"/>
            <a:endParaRPr lang="en-US" sz="2000" dirty="0">
              <a:effectLst/>
              <a:latin typeface="Karla" pitchFamily="2"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C58CF7AB-755B-B340-81E2-BC75821D3336}" type="slidenum">
              <a:rPr lang="en-US" smtClean="0">
                <a:solidFill>
                  <a:srgbClr val="616365"/>
                </a:solidFill>
              </a:rPr>
              <a:pPr/>
              <a:t>‹#›</a:t>
            </a:fld>
            <a:endParaRPr lang="en-US">
              <a:solidFill>
                <a:srgbClr val="616365"/>
              </a:solidFill>
            </a:endParaRPr>
          </a:p>
        </p:txBody>
      </p:sp>
    </p:spTree>
    <p:extLst>
      <p:ext uri="{BB962C8B-B14F-4D97-AF65-F5344CB8AC3E}">
        <p14:creationId xmlns:p14="http://schemas.microsoft.com/office/powerpoint/2010/main" val="2549495680"/>
      </p:ext>
    </p:extLst>
  </p:cSld>
  <p:clrMapOvr>
    <a:masterClrMapping/>
  </p:clrMapOvr>
  <p:extLst>
    <p:ext uri="{DCECCB84-F9BA-43D5-87BE-67443E8EF086}">
      <p15:sldGuideLst xmlns:p15="http://schemas.microsoft.com/office/powerpoint/2012/main">
        <p15:guide id="1" orient="horz" pos="528">
          <p15:clr>
            <a:srgbClr val="FBAE40"/>
          </p15:clr>
        </p15:guide>
        <p15:guide id="2" pos="73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2743200" y="177800"/>
            <a:ext cx="8839200" cy="1117600"/>
          </a:xfrm>
          <a:prstGeom prst="rect">
            <a:avLst/>
          </a:prstGeom>
        </p:spPr>
        <p:txBody>
          <a:bodyPr lIns="0" tIns="0" rIns="0" bIns="0" anchor="b" anchorCtr="0"/>
          <a:lstStyle>
            <a:lvl1pPr marL="0" indent="0">
              <a:buNone/>
              <a:defRPr sz="3400" b="0" baseline="0">
                <a:solidFill>
                  <a:srgbClr val="F15D22"/>
                </a:solidFill>
                <a:latin typeface="+mj-lt"/>
              </a:defRPr>
            </a:lvl1pPr>
          </a:lstStyle>
          <a:p>
            <a:pPr lvl="0"/>
            <a:r>
              <a:rPr lang="en-US" dirty="0"/>
              <a:t>Click to edit Master text styles</a:t>
            </a:r>
          </a:p>
        </p:txBody>
      </p:sp>
      <p:sp>
        <p:nvSpPr>
          <p:cNvPr id="11" name="Text Placeholder 10"/>
          <p:cNvSpPr>
            <a:spLocks noGrp="1"/>
          </p:cNvSpPr>
          <p:nvPr>
            <p:ph type="body" sz="quarter" idx="11"/>
          </p:nvPr>
        </p:nvSpPr>
        <p:spPr>
          <a:xfrm>
            <a:off x="2743200" y="1701802"/>
            <a:ext cx="8940800" cy="4368800"/>
          </a:xfrm>
          <a:prstGeom prst="rect">
            <a:avLst/>
          </a:prstGeom>
        </p:spPr>
        <p:txBody>
          <a:bodyPr lIns="0" tIns="0" rIns="0" bIns="0">
            <a:normAutofit/>
          </a:bodyPr>
          <a:lstStyle>
            <a:lvl1pPr>
              <a:defRPr sz="3200">
                <a:solidFill>
                  <a:srgbClr val="616365"/>
                </a:solidFill>
              </a:defRPr>
            </a:lvl1pPr>
            <a:lvl2pPr>
              <a:buClr>
                <a:srgbClr val="616365"/>
              </a:buClr>
              <a:defRPr sz="2800">
                <a:solidFill>
                  <a:srgbClr val="616365"/>
                </a:solidFill>
              </a:defRPr>
            </a:lvl2pPr>
            <a:lvl3pPr>
              <a:defRPr sz="2400">
                <a:solidFill>
                  <a:srgbClr val="616365"/>
                </a:solidFill>
              </a:defRPr>
            </a:lvl3pPr>
            <a:lvl4pPr>
              <a:defRPr sz="2400">
                <a:solidFill>
                  <a:srgbClr val="616365"/>
                </a:solidFill>
              </a:defRPr>
            </a:lvl4pPr>
            <a:lvl5pPr>
              <a:defRPr sz="2400">
                <a:solidFill>
                  <a:srgbClr val="61636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2693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amp; paragraph text">
    <p:spTree>
      <p:nvGrpSpPr>
        <p:cNvPr id="1" name=""/>
        <p:cNvGrpSpPr/>
        <p:nvPr/>
      </p:nvGrpSpPr>
      <p:grpSpPr>
        <a:xfrm>
          <a:off x="0" y="0"/>
          <a:ext cx="0" cy="0"/>
          <a:chOff x="0" y="0"/>
          <a:chExt cx="0" cy="0"/>
        </a:xfrm>
      </p:grpSpPr>
      <p:sp>
        <p:nvSpPr>
          <p:cNvPr id="2" name="Title 1"/>
          <p:cNvSpPr>
            <a:spLocks noGrp="1" noChangeAspect="1"/>
          </p:cNvSpPr>
          <p:nvPr>
            <p:ph type="title" hasCustomPrompt="1"/>
          </p:nvPr>
        </p:nvSpPr>
        <p:spPr>
          <a:xfrm>
            <a:off x="1016000" y="685800"/>
            <a:ext cx="10160000" cy="838200"/>
          </a:xfrm>
          <a:prstGeom prst="rect">
            <a:avLst/>
          </a:prstGeom>
        </p:spPr>
        <p:txBody>
          <a:bodyPr anchor="t" anchorCtr="0"/>
          <a:lstStyle>
            <a:lvl1pPr>
              <a:defRPr>
                <a:latin typeface="Calibri" panose="020F0502020204030204" pitchFamily="34" charset="0"/>
              </a:defRPr>
            </a:lvl1pPr>
          </a:lstStyle>
          <a:p>
            <a:r>
              <a:rPr lang="en-US" dirty="0"/>
              <a:t>Click to add slide title</a:t>
            </a:r>
          </a:p>
        </p:txBody>
      </p:sp>
      <p:sp>
        <p:nvSpPr>
          <p:cNvPr id="3" name="Text Placeholder 3"/>
          <p:cNvSpPr>
            <a:spLocks noGrp="1" noChangeAspect="1"/>
          </p:cNvSpPr>
          <p:nvPr>
            <p:ph type="body" sz="quarter" idx="10" hasCustomPrompt="1"/>
          </p:nvPr>
        </p:nvSpPr>
        <p:spPr>
          <a:xfrm>
            <a:off x="1016000" y="1524000"/>
            <a:ext cx="10160000" cy="361210"/>
          </a:xfrm>
          <a:prstGeom prst="rect">
            <a:avLst/>
          </a:prstGeom>
        </p:spPr>
        <p:txBody>
          <a:bodyPr/>
          <a:lstStyle>
            <a:lvl1pPr marL="0" indent="0">
              <a:buNone/>
              <a:defRPr baseline="0">
                <a:latin typeface="Calibri" panose="020F0502020204030204" pitchFamily="34" charset="0"/>
              </a:defRPr>
            </a:lvl1pPr>
          </a:lstStyle>
          <a:p>
            <a:pPr lvl="0"/>
            <a:r>
              <a:rPr lang="en-US" dirty="0"/>
              <a:t>Click to add paragraph text</a:t>
            </a:r>
          </a:p>
        </p:txBody>
      </p:sp>
      <p:sp>
        <p:nvSpPr>
          <p:cNvPr id="4" name="Footer Placeholder 6"/>
          <p:cNvSpPr>
            <a:spLocks noGrp="1"/>
          </p:cNvSpPr>
          <p:nvPr>
            <p:ph type="ftr" sz="quarter" idx="3"/>
          </p:nvPr>
        </p:nvSpPr>
        <p:spPr>
          <a:xfrm>
            <a:off x="191472" y="6604197"/>
            <a:ext cx="8128000" cy="169277"/>
          </a:xfrm>
          <a:prstGeom prst="rect">
            <a:avLst/>
          </a:prstGeom>
        </p:spPr>
        <p:txBody>
          <a:bodyPr vert="horz" lIns="0" tIns="0" rIns="0" bIns="0" rtlCol="0" anchor="ctr">
            <a:normAutofit/>
          </a:bodyPr>
          <a:lstStyle>
            <a:lvl1pPr algn="l">
              <a:defRPr sz="1100" baseline="0">
                <a:solidFill>
                  <a:schemeClr val="bg1"/>
                </a:solidFill>
              </a:defRPr>
            </a:lvl1pPr>
          </a:lstStyle>
          <a:p>
            <a:r>
              <a:rPr lang="en-US" dirty="0"/>
              <a:t>Presentation title here</a:t>
            </a:r>
          </a:p>
        </p:txBody>
      </p:sp>
    </p:spTree>
    <p:extLst>
      <p:ext uri="{BB962C8B-B14F-4D97-AF65-F5344CB8AC3E}">
        <p14:creationId xmlns:p14="http://schemas.microsoft.com/office/powerpoint/2010/main" val="101912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11013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CD7BCD-779E-4A6F-93C2-1BDAB69481F4}" type="datetimeFigureOut">
              <a:rPr lang="en-US" smtClean="0">
                <a:solidFill>
                  <a:prstClr val="black">
                    <a:tint val="75000"/>
                  </a:prstClr>
                </a:solidFill>
              </a:rPr>
              <a:pPr/>
              <a:t>9/16/2024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042832-E30F-49C8-BED1-494373CE90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65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CD7BCD-779E-4A6F-93C2-1BDAB69481F4}" type="datetimeFigureOut">
              <a:rPr lang="en-US" smtClean="0">
                <a:solidFill>
                  <a:prstClr val="black">
                    <a:tint val="75000"/>
                  </a:prstClr>
                </a:solidFill>
              </a:rPr>
              <a:pPr/>
              <a:t>9/16/2024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042832-E30F-49C8-BED1-494373CE90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35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02EE5-0195-4325-9CA1-F36753942AF4}" type="datetimeFigureOut">
              <a:rPr lang="en-US" smtClean="0">
                <a:solidFill>
                  <a:prstClr val="black">
                    <a:tint val="75000"/>
                  </a:prstClr>
                </a:solidFill>
              </a:rPr>
              <a:pPr/>
              <a:t>9/16/2024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1B46FDE-82AD-44A2-ADAE-4860342E77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700232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607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8428013"/>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670" r:id="rId12"/>
    <p:sldLayoutId id="2147483671" r:id="rId13"/>
    <p:sldLayoutId id="2147483673" r:id="rId14"/>
    <p:sldLayoutId id="2147483674" r:id="rId15"/>
    <p:sldLayoutId id="2147483675" r:id="rId16"/>
    <p:sldLayoutId id="2147483677" r:id="rId17"/>
    <p:sldLayoutId id="2147483905" r:id="rId18"/>
    <p:sldLayoutId id="2147483906" r:id="rId19"/>
    <p:sldLayoutId id="2147483956" r:id="rId20"/>
    <p:sldLayoutId id="2147483957" r:id="rId21"/>
    <p:sldLayoutId id="2147483980" r:id="rId2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CE4D9D77-EED0-4ADA-BBE2-7BC7930703A9}" type="datetimeFigureOut">
              <a:rPr lang="en-US" smtClean="0">
                <a:solidFill>
                  <a:prstClr val="black">
                    <a:tint val="75000"/>
                  </a:prstClr>
                </a:solidFill>
              </a:rPr>
              <a:pPr/>
              <a:t>9/16/2024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6662344"/>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2.jpg"/><Relationship Id="rId7" Type="http://schemas.openxmlformats.org/officeDocument/2006/relationships/diagramColors" Target="../diagrams/colors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g"/><Relationship Id="rId3" Type="http://schemas.openxmlformats.org/officeDocument/2006/relationships/image" Target="../media/image28.png"/><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hyperlink" Target="http://images.google.com/imgres?imgurl=http://2.bp.blogspot.com/_vlPhIi5WyT8/SPxgg1VMmoI/AAAAAAAAEH0/WQiv2QnuU-8/s320/dsc05866.jpg&amp;imgrefurl=http://todaysapatheticyouth.blogspot.com/2008/10/where-sarah-and-implanon-get-divorce.html&amp;usg=__9H8BKBSUkPgnSKq1m-qWSkeqkdk=&amp;h=280&amp;w=300&amp;sz=17&amp;hl=en&amp;start=126&amp;tbnid=bzP4oWpbN17LlM:&amp;tbnh=108&amp;tbnw=116&amp;prev=/images?q=implanon&amp;gbv=2&amp;ndsp=18&amp;hl=en&amp;sa=N&amp;start=108" TargetMode="External"/><Relationship Id="rId9" Type="http://schemas.openxmlformats.org/officeDocument/2006/relationships/image" Target="../media/image33.jpeg"/><Relationship Id="rId1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53.svg"/></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afroresistance.org/capacity-building-and-training" TargetMode="External"/><Relationship Id="rId2" Type="http://schemas.openxmlformats.org/officeDocument/2006/relationships/hyperlink" Target="https://static1.squarespace.com/static/5e32157bff63c7446f3f1529/t/5f173bc8da7d1115210824c0/1595358153358/National-Equity-Project-Implicit-Bias.pdf"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sv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hyperlink" Target="https://www.fpntc.org/sites/default/files/resources/fpntc_eff_qs_path_card_2019-03.pdf"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hyperlink" Target="https://www.fpntc.org/sites/default/files/resources/fpntc_preconcptn_counsel_chklst_2019-06.pdf"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emf"/><Relationship Id="rId5" Type="http://schemas.openxmlformats.org/officeDocument/2006/relationships/oleObject" Target="../embeddings/oleObject4.bin"/><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a:extLst>
              <a:ext uri="{FF2B5EF4-FFF2-40B4-BE49-F238E27FC236}">
                <a16:creationId xmlns:a16="http://schemas.microsoft.com/office/drawing/2014/main" id="{8EBB67B5-B9A6-4E65-B551-F056C2B7F919}"/>
              </a:ext>
            </a:extLst>
          </p:cNvPr>
          <p:cNvSpPr>
            <a:spLocks noGrp="1" noChangeArrowheads="1"/>
          </p:cNvSpPr>
          <p:nvPr>
            <p:ph type="ctrTitle"/>
          </p:nvPr>
        </p:nvSpPr>
        <p:spPr>
          <a:xfrm>
            <a:off x="838200" y="1828800"/>
            <a:ext cx="10896600" cy="1505111"/>
          </a:xfrm>
        </p:spPr>
        <p:txBody>
          <a:bodyPr>
            <a:noAutofit/>
          </a:bodyPr>
          <a:lstStyle/>
          <a:p>
            <a:pPr>
              <a:defRPr/>
            </a:pPr>
            <a:r>
              <a:rPr lang="en-US" sz="3600" b="0" dirty="0"/>
              <a:t>Person-Centered Reproductive Desires Counseling Workshop </a:t>
            </a:r>
            <a:endParaRPr lang="en-US" sz="3600" b="0" dirty="0">
              <a:effectLst/>
            </a:endParaRPr>
          </a:p>
        </p:txBody>
      </p:sp>
      <p:sp>
        <p:nvSpPr>
          <p:cNvPr id="2" name="Rectangle 1">
            <a:extLst>
              <a:ext uri="{FF2B5EF4-FFF2-40B4-BE49-F238E27FC236}">
                <a16:creationId xmlns:a16="http://schemas.microsoft.com/office/drawing/2014/main" id="{F2716BA6-B0E6-4731-9392-20B9C6167A6A}"/>
              </a:ext>
            </a:extLst>
          </p:cNvPr>
          <p:cNvSpPr/>
          <p:nvPr/>
        </p:nvSpPr>
        <p:spPr>
          <a:xfrm>
            <a:off x="630545" y="451991"/>
            <a:ext cx="6705600" cy="707886"/>
          </a:xfrm>
          <a:prstGeom prst="rect">
            <a:avLst/>
          </a:prstGeom>
        </p:spPr>
        <p:txBody>
          <a:bodyPr>
            <a:spAutoFit/>
          </a:bodyPr>
          <a:lstStyle/>
          <a:p>
            <a:pPr defTabSz="812810">
              <a:defRPr/>
            </a:pPr>
            <a:r>
              <a:rPr lang="en-US" sz="4000" dirty="0">
                <a:solidFill>
                  <a:srgbClr val="FF0000"/>
                </a:solidFill>
                <a:latin typeface="Calibri" pitchFamily="34" charset="0"/>
                <a:ea typeface="SimSun" panose="02010600030101010101" pitchFamily="2" charset="-122"/>
                <a:cs typeface="Calibri" pitchFamily="34" charset="0"/>
              </a:rPr>
              <a:t> </a:t>
            </a:r>
          </a:p>
        </p:txBody>
      </p:sp>
      <p:pic>
        <p:nvPicPr>
          <p:cNvPr id="8" name="Graphic 7">
            <a:extLst>
              <a:ext uri="{FF2B5EF4-FFF2-40B4-BE49-F238E27FC236}">
                <a16:creationId xmlns:a16="http://schemas.microsoft.com/office/drawing/2014/main" id="{233B005F-8E2A-49FF-8195-6F34A8D4F1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94041" y="5285227"/>
            <a:ext cx="2143760" cy="1278968"/>
          </a:xfrm>
          <a:prstGeom prst="rect">
            <a:avLst/>
          </a:prstGeom>
        </p:spPr>
      </p:pic>
      <p:sp>
        <p:nvSpPr>
          <p:cNvPr id="4" name="TextBox 3">
            <a:extLst>
              <a:ext uri="{FF2B5EF4-FFF2-40B4-BE49-F238E27FC236}">
                <a16:creationId xmlns:a16="http://schemas.microsoft.com/office/drawing/2014/main" id="{C6844DB3-6682-BD19-F974-D442B8CFA80B}"/>
              </a:ext>
            </a:extLst>
          </p:cNvPr>
          <p:cNvSpPr txBox="1"/>
          <p:nvPr/>
        </p:nvSpPr>
        <p:spPr>
          <a:xfrm>
            <a:off x="6718964" y="4121782"/>
            <a:ext cx="4148039" cy="2462213"/>
          </a:xfrm>
          <a:prstGeom prst="rect">
            <a:avLst/>
          </a:prstGeom>
          <a:noFill/>
        </p:spPr>
        <p:txBody>
          <a:bodyPr wrap="square">
            <a:spAutoFit/>
          </a:bodyPr>
          <a:lstStyle/>
          <a:p>
            <a:pPr defTabSz="812810">
              <a:spcBef>
                <a:spcPts val="267"/>
              </a:spcBef>
              <a:buClr>
                <a:srgbClr val="000000"/>
              </a:buClr>
              <a:buSzPct val="115000"/>
              <a:tabLst>
                <a:tab pos="0" algn="l"/>
                <a:tab pos="812810" algn="l"/>
                <a:tab pos="1625620" algn="l"/>
                <a:tab pos="2438430" algn="l"/>
                <a:tab pos="3251241" algn="l"/>
                <a:tab pos="4064051" algn="l"/>
                <a:tab pos="4876861" algn="l"/>
                <a:tab pos="5689671" algn="l"/>
                <a:tab pos="6502481" algn="l"/>
                <a:tab pos="7315291" algn="l"/>
                <a:tab pos="8128102" algn="l"/>
                <a:tab pos="8940912" algn="l"/>
              </a:tabLst>
              <a:defRPr/>
            </a:pPr>
            <a:r>
              <a:rPr lang="en-US" sz="2400" dirty="0">
                <a:solidFill>
                  <a:prstClr val="white"/>
                </a:solidFill>
                <a:ea typeface="SimSun" charset="-122"/>
                <a:cs typeface="Calibri" pitchFamily="34" charset="0"/>
              </a:rPr>
              <a:t>Patty Cason, MS, FNP-BC</a:t>
            </a:r>
          </a:p>
          <a:p>
            <a:pPr defTabSz="812810">
              <a:spcBef>
                <a:spcPts val="267"/>
              </a:spcBef>
              <a:buClr>
                <a:srgbClr val="000000"/>
              </a:buClr>
              <a:buSzPct val="115000"/>
              <a:tabLst>
                <a:tab pos="0" algn="l"/>
                <a:tab pos="812810" algn="l"/>
                <a:tab pos="1625620" algn="l"/>
                <a:tab pos="2438430" algn="l"/>
                <a:tab pos="3251241" algn="l"/>
                <a:tab pos="4064051" algn="l"/>
                <a:tab pos="4876861" algn="l"/>
                <a:tab pos="5689671" algn="l"/>
                <a:tab pos="6502481" algn="l"/>
                <a:tab pos="7315291" algn="l"/>
                <a:tab pos="8128102" algn="l"/>
                <a:tab pos="8940912" algn="l"/>
              </a:tabLst>
              <a:defRPr/>
            </a:pPr>
            <a:r>
              <a:rPr lang="en-US" sz="2400" dirty="0">
                <a:solidFill>
                  <a:prstClr val="white"/>
                </a:solidFill>
                <a:ea typeface="SimSun" charset="-122"/>
                <a:cs typeface="Calibri" pitchFamily="34" charset="0"/>
              </a:rPr>
              <a:t>Assistant Clinical Professor UCLA School of Nursing</a:t>
            </a:r>
          </a:p>
          <a:p>
            <a:pPr defTabSz="812810">
              <a:spcBef>
                <a:spcPts val="267"/>
              </a:spcBef>
              <a:buClr>
                <a:srgbClr val="000000"/>
              </a:buClr>
              <a:buSzPct val="115000"/>
              <a:tabLst>
                <a:tab pos="0" algn="l"/>
                <a:tab pos="812810" algn="l"/>
                <a:tab pos="1625620" algn="l"/>
                <a:tab pos="2438430" algn="l"/>
                <a:tab pos="3251241" algn="l"/>
                <a:tab pos="4064051" algn="l"/>
                <a:tab pos="4876861" algn="l"/>
                <a:tab pos="5689671" algn="l"/>
                <a:tab pos="6502481" algn="l"/>
                <a:tab pos="7315291" algn="l"/>
                <a:tab pos="8128102" algn="l"/>
                <a:tab pos="8940912" algn="l"/>
              </a:tabLst>
              <a:defRPr/>
            </a:pPr>
            <a:r>
              <a:rPr lang="en-US" sz="2400" dirty="0">
                <a:solidFill>
                  <a:prstClr val="white"/>
                </a:solidFill>
                <a:ea typeface="SimSun" charset="-122"/>
                <a:cs typeface="Calibri" pitchFamily="34" charset="0"/>
              </a:rPr>
              <a:t>www.path-framework.com</a:t>
            </a:r>
          </a:p>
          <a:p>
            <a:pPr defTabSz="812810">
              <a:spcBef>
                <a:spcPts val="267"/>
              </a:spcBef>
              <a:buClr>
                <a:srgbClr val="000000"/>
              </a:buClr>
              <a:buSzPct val="115000"/>
              <a:tabLst>
                <a:tab pos="0" algn="l"/>
                <a:tab pos="812810" algn="l"/>
                <a:tab pos="1625620" algn="l"/>
                <a:tab pos="2438430" algn="l"/>
                <a:tab pos="3251241" algn="l"/>
                <a:tab pos="4064051" algn="l"/>
                <a:tab pos="4876861" algn="l"/>
                <a:tab pos="5689671" algn="l"/>
                <a:tab pos="6502481" algn="l"/>
                <a:tab pos="7315291" algn="l"/>
                <a:tab pos="8128102" algn="l"/>
                <a:tab pos="8940912" algn="l"/>
              </a:tabLst>
              <a:defRPr/>
            </a:pPr>
            <a:r>
              <a:rPr lang="en-US" sz="2400" dirty="0">
                <a:solidFill>
                  <a:prstClr val="white"/>
                </a:solidFill>
                <a:ea typeface="SimSun" charset="-122"/>
                <a:cs typeface="Calibri" pitchFamily="34" charset="0"/>
              </a:rPr>
              <a:t>Patty@maddala.com</a:t>
            </a:r>
          </a:p>
          <a:p>
            <a:pPr defTabSz="812810">
              <a:spcBef>
                <a:spcPts val="267"/>
              </a:spcBef>
              <a:buClr>
                <a:srgbClr val="000000"/>
              </a:buClr>
              <a:buSzPct val="115000"/>
              <a:tabLst>
                <a:tab pos="0" algn="l"/>
                <a:tab pos="812810" algn="l"/>
                <a:tab pos="1625620" algn="l"/>
                <a:tab pos="2438430" algn="l"/>
                <a:tab pos="3251241" algn="l"/>
                <a:tab pos="4064051" algn="l"/>
                <a:tab pos="4876861" algn="l"/>
                <a:tab pos="5689671" algn="l"/>
                <a:tab pos="6502481" algn="l"/>
                <a:tab pos="7315291" algn="l"/>
                <a:tab pos="8128102" algn="l"/>
                <a:tab pos="8940912" algn="l"/>
              </a:tabLst>
              <a:defRPr/>
            </a:pPr>
            <a:endParaRPr lang="en-US" sz="2400" dirty="0">
              <a:solidFill>
                <a:prstClr val="white"/>
              </a:solidFill>
              <a:ea typeface="SimSun" charset="-122"/>
              <a:cs typeface="Calibri" pitchFamily="34" charset="0"/>
            </a:endParaRPr>
          </a:p>
        </p:txBody>
      </p:sp>
      <p:sp>
        <p:nvSpPr>
          <p:cNvPr id="5" name="TextBox 4">
            <a:extLst>
              <a:ext uri="{FF2B5EF4-FFF2-40B4-BE49-F238E27FC236}">
                <a16:creationId xmlns:a16="http://schemas.microsoft.com/office/drawing/2014/main" id="{7684B73B-D450-DF32-D56E-30D96686D0D4}"/>
              </a:ext>
            </a:extLst>
          </p:cNvPr>
          <p:cNvSpPr txBox="1"/>
          <p:nvPr/>
        </p:nvSpPr>
        <p:spPr>
          <a:xfrm>
            <a:off x="602836" y="602138"/>
            <a:ext cx="6116128" cy="461665"/>
          </a:xfrm>
          <a:prstGeom prst="rect">
            <a:avLst/>
          </a:prstGeom>
          <a:noFill/>
        </p:spPr>
        <p:txBody>
          <a:bodyPr wrap="square">
            <a:spAutoFit/>
          </a:bodyPr>
          <a:lstStyle/>
          <a:p>
            <a:r>
              <a:rPr lang="en-US" sz="2400" dirty="0">
                <a:solidFill>
                  <a:prstClr val="white"/>
                </a:solidFill>
              </a:rPr>
              <a:t>September 23, 2024</a:t>
            </a:r>
          </a:p>
        </p:txBody>
      </p:sp>
      <p:pic>
        <p:nvPicPr>
          <p:cNvPr id="11" name="Picture 10" descr="Logo&#10;&#10;Description automatically generated">
            <a:extLst>
              <a:ext uri="{FF2B5EF4-FFF2-40B4-BE49-F238E27FC236}">
                <a16:creationId xmlns:a16="http://schemas.microsoft.com/office/drawing/2014/main" id="{55490A9A-3BAD-1951-E450-05308A99E5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413" y="3331931"/>
            <a:ext cx="4190785" cy="3143089"/>
          </a:xfrm>
          <a:prstGeom prst="rect">
            <a:avLst/>
          </a:prstGeom>
        </p:spPr>
      </p:pic>
    </p:spTree>
    <p:extLst>
      <p:ext uri="{BB962C8B-B14F-4D97-AF65-F5344CB8AC3E}">
        <p14:creationId xmlns:p14="http://schemas.microsoft.com/office/powerpoint/2010/main" val="745368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EDE76774-82DF-6245-BBE7-1AF1044CB746}"/>
              </a:ext>
            </a:extLst>
          </p:cNvPr>
          <p:cNvSpPr>
            <a:spLocks noGrp="1"/>
          </p:cNvSpPr>
          <p:nvPr>
            <p:ph type="title"/>
          </p:nvPr>
        </p:nvSpPr>
        <p:spPr>
          <a:xfrm>
            <a:off x="441009" y="873457"/>
            <a:ext cx="3273042" cy="5222543"/>
          </a:xfrm>
        </p:spPr>
        <p:txBody>
          <a:bodyPr>
            <a:normAutofit/>
          </a:bodyPr>
          <a:lstStyle/>
          <a:p>
            <a:r>
              <a:rPr lang="en-US" sz="2800" dirty="0">
                <a:solidFill>
                  <a:srgbClr val="FFFFFF"/>
                </a:solidFill>
              </a:rPr>
              <a:t>What is the goal of reproductive </a:t>
            </a:r>
            <a:br>
              <a:rPr lang="en-US" sz="2800" dirty="0">
                <a:solidFill>
                  <a:srgbClr val="FFFFFF"/>
                </a:solidFill>
              </a:rPr>
            </a:br>
            <a:r>
              <a:rPr lang="en-US" sz="2800" dirty="0">
                <a:solidFill>
                  <a:srgbClr val="FFFFFF"/>
                </a:solidFill>
              </a:rPr>
              <a:t>health counseling? </a:t>
            </a:r>
          </a:p>
        </p:txBody>
      </p:sp>
      <p:sp>
        <p:nvSpPr>
          <p:cNvPr id="3" name="Content Placeholder 2">
            <a:extLst>
              <a:ext uri="{FF2B5EF4-FFF2-40B4-BE49-F238E27FC236}">
                <a16:creationId xmlns:a16="http://schemas.microsoft.com/office/drawing/2014/main" id="{556E2FFF-C8C8-E14B-A43A-D41186FC64E5}"/>
              </a:ext>
            </a:extLst>
          </p:cNvPr>
          <p:cNvSpPr>
            <a:spLocks noGrp="1"/>
          </p:cNvSpPr>
          <p:nvPr>
            <p:ph idx="1"/>
          </p:nvPr>
        </p:nvSpPr>
        <p:spPr>
          <a:xfrm>
            <a:off x="5023263" y="1922628"/>
            <a:ext cx="6300533" cy="3124200"/>
          </a:xfrm>
        </p:spPr>
        <p:txBody>
          <a:bodyPr anchor="ctr">
            <a:noAutofit/>
          </a:bodyPr>
          <a:lstStyle/>
          <a:p>
            <a:pPr marL="45720" indent="0">
              <a:buNone/>
            </a:pPr>
            <a:endParaRPr lang="en-US" sz="3200" dirty="0">
              <a:solidFill>
                <a:schemeClr val="tx1"/>
              </a:solidFill>
            </a:endParaRPr>
          </a:p>
          <a:p>
            <a:r>
              <a:rPr lang="en-US" sz="3200" dirty="0">
                <a:solidFill>
                  <a:schemeClr val="tx1"/>
                </a:solidFill>
              </a:rPr>
              <a:t>Help clients clarify what they want or need</a:t>
            </a:r>
          </a:p>
          <a:p>
            <a:r>
              <a:rPr lang="en-US" sz="3200" dirty="0">
                <a:solidFill>
                  <a:schemeClr val="tx1"/>
                </a:solidFill>
              </a:rPr>
              <a:t>Facilitate discussion </a:t>
            </a:r>
          </a:p>
          <a:p>
            <a:r>
              <a:rPr lang="en-US" sz="3200" dirty="0">
                <a:solidFill>
                  <a:schemeClr val="tx1"/>
                </a:solidFill>
              </a:rPr>
              <a:t>Provide relevant information</a:t>
            </a:r>
          </a:p>
          <a:p>
            <a:r>
              <a:rPr lang="en-US" sz="3200" dirty="0">
                <a:solidFill>
                  <a:schemeClr val="tx1"/>
                </a:solidFill>
              </a:rPr>
              <a:t>Offer services</a:t>
            </a:r>
          </a:p>
          <a:p>
            <a:endParaRPr lang="en-US" sz="3200" dirty="0">
              <a:solidFill>
                <a:schemeClr val="tx1"/>
              </a:solidFill>
            </a:endParaRPr>
          </a:p>
          <a:p>
            <a:endParaRPr lang="en-US" sz="3200" dirty="0">
              <a:solidFill>
                <a:schemeClr val="tx1"/>
              </a:solidFill>
            </a:endParaRPr>
          </a:p>
        </p:txBody>
      </p:sp>
      <p:sp>
        <p:nvSpPr>
          <p:cNvPr id="6" name="Rectangle 1">
            <a:extLst>
              <a:ext uri="{FF2B5EF4-FFF2-40B4-BE49-F238E27FC236}">
                <a16:creationId xmlns:a16="http://schemas.microsoft.com/office/drawing/2014/main" id="{6B496264-EBE2-4E35-92C0-02AA9CEF72A2}"/>
              </a:ext>
            </a:extLst>
          </p:cNvPr>
          <p:cNvSpPr>
            <a:spLocks noChangeArrowheads="1"/>
          </p:cNvSpPr>
          <p:nvPr/>
        </p:nvSpPr>
        <p:spPr bwMode="auto">
          <a:xfrm>
            <a:off x="7391400" y="6400800"/>
            <a:ext cx="4754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Calibri" panose="020F0502020204030204" pitchFamily="34" charset="0"/>
              </a:rPr>
              <a:t>(Callegari 2017 </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Calibri" panose="020F0502020204030204" pitchFamily="34" charset="0"/>
              </a:rPr>
              <a:t> Stevens 2015 </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Calibri" panose="020F0502020204030204" pitchFamily="34" charset="0"/>
              </a:rPr>
              <a:t>Dehlendorf 2016</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Calibri" panose="020F0502020204030204" pitchFamily="34" charset="0"/>
              </a:rPr>
              <a:t>)</a:t>
            </a:r>
            <a:endParaRPr kumimoji="0" lang="en-US" altLang="en-US" sz="1800" b="0" i="0" u="none" strike="noStrike" kern="1200" cap="none" spc="0" normalizeH="0" baseline="0" noProof="0" dirty="0">
              <a:ln>
                <a:noFill/>
              </a:ln>
              <a:solidFill>
                <a:srgbClr val="000000"/>
              </a:solidFill>
              <a:effectLst/>
              <a:uLnTx/>
              <a:uFillTx/>
              <a:latin typeface="Corbel" panose="020B0503020204020204"/>
              <a:ea typeface="+mn-ea"/>
              <a:cs typeface="Arial" pitchFamily="34" charset="0"/>
            </a:endParaRPr>
          </a:p>
        </p:txBody>
      </p:sp>
    </p:spTree>
    <p:extLst>
      <p:ext uri="{BB962C8B-B14F-4D97-AF65-F5344CB8AC3E}">
        <p14:creationId xmlns:p14="http://schemas.microsoft.com/office/powerpoint/2010/main" val="122993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3CAB-135A-44D6-B4ED-1D2FBE71E74A}"/>
              </a:ext>
            </a:extLst>
          </p:cNvPr>
          <p:cNvSpPr>
            <a:spLocks noGrp="1"/>
          </p:cNvSpPr>
          <p:nvPr>
            <p:ph type="title"/>
          </p:nvPr>
        </p:nvSpPr>
        <p:spPr/>
        <p:txBody>
          <a:bodyPr/>
          <a:lstStyle/>
          <a:p>
            <a:r>
              <a:rPr lang="en-US" dirty="0"/>
              <a:t>Active Listening</a:t>
            </a:r>
          </a:p>
        </p:txBody>
      </p:sp>
      <p:sp>
        <p:nvSpPr>
          <p:cNvPr id="3" name="Content Placeholder 2">
            <a:extLst>
              <a:ext uri="{FF2B5EF4-FFF2-40B4-BE49-F238E27FC236}">
                <a16:creationId xmlns:a16="http://schemas.microsoft.com/office/drawing/2014/main" id="{F17D129A-163F-46B3-99E5-9AE772C99BA4}"/>
              </a:ext>
            </a:extLst>
          </p:cNvPr>
          <p:cNvSpPr>
            <a:spLocks noGrp="1"/>
          </p:cNvSpPr>
          <p:nvPr>
            <p:ph idx="1"/>
          </p:nvPr>
        </p:nvSpPr>
        <p:spPr/>
        <p:txBody>
          <a:bodyPr>
            <a:normAutofit/>
          </a:bodyPr>
          <a:lstStyle/>
          <a:p>
            <a:pPr marL="45720" indent="0">
              <a:buNone/>
            </a:pPr>
            <a:r>
              <a:rPr lang="en-US" sz="4000" i="1" dirty="0">
                <a:effectLst/>
                <a:latin typeface="+mn-lt"/>
                <a:ea typeface="Times New Roman" panose="02020603050405020304" pitchFamily="18" charset="0"/>
              </a:rPr>
              <a:t>“It is called “active” because the listener has a very definite responsibility. He does not passively absorb the words which are spoken to him. He actively tries to grasp the facts and feelings in what he hears, and he tries, by his listening, to help the speaker work out his own problems.”</a:t>
            </a:r>
            <a:endParaRPr lang="en-US" sz="4000" dirty="0"/>
          </a:p>
        </p:txBody>
      </p:sp>
      <p:sp>
        <p:nvSpPr>
          <p:cNvPr id="4" name="TextBox 3">
            <a:extLst>
              <a:ext uri="{FF2B5EF4-FFF2-40B4-BE49-F238E27FC236}">
                <a16:creationId xmlns:a16="http://schemas.microsoft.com/office/drawing/2014/main" id="{B5EE5D98-9E08-4585-B7C1-B76FEEDEAAFB}"/>
              </a:ext>
            </a:extLst>
          </p:cNvPr>
          <p:cNvSpPr txBox="1"/>
          <p:nvPr/>
        </p:nvSpPr>
        <p:spPr>
          <a:xfrm>
            <a:off x="10066925" y="6174828"/>
            <a:ext cx="1897892" cy="369332"/>
          </a:xfrm>
          <a:prstGeom prst="rect">
            <a:avLst/>
          </a:prstGeom>
          <a:noFill/>
        </p:spPr>
        <p:txBody>
          <a:bodyPr wrap="none" rtlCol="0">
            <a:spAutoFit/>
          </a:bodyPr>
          <a:lstStyle/>
          <a:p>
            <a:r>
              <a:rPr lang="en-US" dirty="0"/>
              <a:t>Rodgers, C. (2015)</a:t>
            </a:r>
          </a:p>
        </p:txBody>
      </p:sp>
    </p:spTree>
    <p:extLst>
      <p:ext uri="{BB962C8B-B14F-4D97-AF65-F5344CB8AC3E}">
        <p14:creationId xmlns:p14="http://schemas.microsoft.com/office/powerpoint/2010/main" val="3732204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5" name="Rectangle 11">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itle 3"/>
          <p:cNvSpPr>
            <a:spLocks noGrp="1"/>
          </p:cNvSpPr>
          <p:nvPr>
            <p:ph type="title"/>
          </p:nvPr>
        </p:nvSpPr>
        <p:spPr>
          <a:xfrm>
            <a:off x="441009" y="873457"/>
            <a:ext cx="3273042" cy="5222543"/>
          </a:xfrm>
        </p:spPr>
        <p:txBody>
          <a:bodyPr vert="horz" lIns="91440" tIns="45720" rIns="91440" bIns="45720" rtlCol="0">
            <a:normAutofit/>
          </a:bodyPr>
          <a:lstStyle/>
          <a:p>
            <a:r>
              <a:rPr lang="en-US" dirty="0">
                <a:solidFill>
                  <a:srgbClr val="FFFFFF"/>
                </a:solidFill>
              </a:rPr>
              <a:t>Shared Decision Making</a:t>
            </a:r>
          </a:p>
        </p:txBody>
      </p:sp>
      <p:sp>
        <p:nvSpPr>
          <p:cNvPr id="5" name="Content Placeholder 4"/>
          <p:cNvSpPr>
            <a:spLocks noGrp="1"/>
          </p:cNvSpPr>
          <p:nvPr>
            <p:ph idx="1"/>
          </p:nvPr>
        </p:nvSpPr>
        <p:spPr>
          <a:xfrm>
            <a:off x="4995081" y="873457"/>
            <a:ext cx="6020790" cy="5222543"/>
          </a:xfrm>
        </p:spPr>
        <p:txBody>
          <a:bodyPr vert="horz" lIns="91440" tIns="45720" rIns="91440" bIns="45720" rtlCol="0" anchor="ctr">
            <a:normAutofit/>
          </a:bodyPr>
          <a:lstStyle/>
          <a:p>
            <a:pPr marL="0" indent="0">
              <a:spcBef>
                <a:spcPts val="0"/>
              </a:spcBef>
              <a:buNone/>
            </a:pPr>
            <a:r>
              <a:rPr lang="en-US" sz="3200" dirty="0">
                <a:solidFill>
                  <a:schemeClr val="tx1"/>
                </a:solidFill>
              </a:rPr>
              <a:t>“…clinicians provide patients with information about all the (relevant) options and help them to identify their preferences in the context of their values.”</a:t>
            </a:r>
          </a:p>
          <a:p>
            <a:pPr marL="0" indent="0">
              <a:buNone/>
            </a:pPr>
            <a:endParaRPr lang="en-US" sz="2000" dirty="0">
              <a:solidFill>
                <a:schemeClr val="tx1"/>
              </a:solidFill>
            </a:endParaRPr>
          </a:p>
          <a:p>
            <a:pPr marL="0" indent="0">
              <a:buNone/>
            </a:pPr>
            <a:endParaRPr lang="en-US" sz="2000" dirty="0">
              <a:solidFill>
                <a:schemeClr val="tx1"/>
              </a:solidFill>
            </a:endParaRPr>
          </a:p>
        </p:txBody>
      </p:sp>
      <p:sp>
        <p:nvSpPr>
          <p:cNvPr id="13" name="Rectangle 12">
            <a:extLst>
              <a:ext uri="{FF2B5EF4-FFF2-40B4-BE49-F238E27FC236}">
                <a16:creationId xmlns:a16="http://schemas.microsoft.com/office/drawing/2014/main" id="{26C2E481-E874-48AC-997D-18057B053D9A}"/>
              </a:ext>
            </a:extLst>
          </p:cNvPr>
          <p:cNvSpPr/>
          <p:nvPr/>
        </p:nvSpPr>
        <p:spPr>
          <a:xfrm>
            <a:off x="8126873" y="6400800"/>
            <a:ext cx="303281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(Fried, 2016 | Chewning, 2012)</a:t>
            </a:r>
          </a:p>
        </p:txBody>
      </p:sp>
    </p:spTree>
    <p:extLst>
      <p:ext uri="{BB962C8B-B14F-4D97-AF65-F5344CB8AC3E}">
        <p14:creationId xmlns:p14="http://schemas.microsoft.com/office/powerpoint/2010/main" val="1578967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0222"/>
            <a:ext cx="9374188" cy="1143000"/>
          </a:xfrm>
        </p:spPr>
        <p:txBody>
          <a:bodyPr>
            <a:normAutofit/>
          </a:bodyPr>
          <a:lstStyle/>
          <a:p>
            <a:r>
              <a:rPr lang="en-US" dirty="0">
                <a:solidFill>
                  <a:schemeClr val="tx1"/>
                </a:solidFill>
              </a:rPr>
              <a:t>Shared Decision Making</a:t>
            </a:r>
          </a:p>
        </p:txBody>
      </p:sp>
      <p:sp>
        <p:nvSpPr>
          <p:cNvPr id="3" name="Text Placeholder 2"/>
          <p:cNvSpPr>
            <a:spLocks noGrp="1"/>
          </p:cNvSpPr>
          <p:nvPr>
            <p:ph type="body" idx="1"/>
          </p:nvPr>
        </p:nvSpPr>
        <p:spPr>
          <a:xfrm>
            <a:off x="1676399" y="1382712"/>
            <a:ext cx="4040188" cy="639762"/>
          </a:xfrm>
        </p:spPr>
        <p:txBody>
          <a:bodyPr>
            <a:normAutofit/>
          </a:bodyPr>
          <a:lstStyle/>
          <a:p>
            <a:r>
              <a:rPr lang="en-US" sz="3000" dirty="0">
                <a:solidFill>
                  <a:schemeClr val="tx1"/>
                </a:solidFill>
              </a:rPr>
              <a:t>Patient Contribution:</a:t>
            </a:r>
          </a:p>
        </p:txBody>
      </p:sp>
      <p:sp>
        <p:nvSpPr>
          <p:cNvPr id="4" name="Content Placeholder 3"/>
          <p:cNvSpPr>
            <a:spLocks noGrp="1"/>
          </p:cNvSpPr>
          <p:nvPr>
            <p:ph sz="half" idx="2"/>
          </p:nvPr>
        </p:nvSpPr>
        <p:spPr>
          <a:xfrm>
            <a:off x="1676399" y="2022474"/>
            <a:ext cx="4040188" cy="3951288"/>
          </a:xfrm>
        </p:spPr>
        <p:txBody>
          <a:bodyPr>
            <a:normAutofit lnSpcReduction="10000"/>
          </a:bodyPr>
          <a:lstStyle/>
          <a:p>
            <a:r>
              <a:rPr lang="en-US" sz="3200" dirty="0">
                <a:solidFill>
                  <a:schemeClr val="tx1"/>
                </a:solidFill>
              </a:rPr>
              <a:t>Their values</a:t>
            </a:r>
          </a:p>
          <a:p>
            <a:r>
              <a:rPr lang="en-US" sz="3200" dirty="0">
                <a:solidFill>
                  <a:schemeClr val="tx1"/>
                </a:solidFill>
              </a:rPr>
              <a:t>Their preferences</a:t>
            </a:r>
          </a:p>
          <a:p>
            <a:r>
              <a:rPr lang="en-US" sz="3200" dirty="0">
                <a:solidFill>
                  <a:schemeClr val="tx1"/>
                </a:solidFill>
              </a:rPr>
              <a:t>Their goals</a:t>
            </a:r>
          </a:p>
          <a:p>
            <a:r>
              <a:rPr lang="en-US" sz="3200" dirty="0">
                <a:solidFill>
                  <a:schemeClr val="tx1"/>
                </a:solidFill>
              </a:rPr>
              <a:t>Their past experiences</a:t>
            </a:r>
          </a:p>
          <a:p>
            <a:r>
              <a:rPr lang="en-US" sz="3200" dirty="0">
                <a:solidFill>
                  <a:schemeClr val="tx1"/>
                </a:solidFill>
              </a:rPr>
              <a:t>Friends, family and community experiences</a:t>
            </a:r>
          </a:p>
          <a:p>
            <a:endParaRPr lang="en-US" sz="3200" dirty="0">
              <a:solidFill>
                <a:schemeClr val="tx1"/>
              </a:solidFill>
            </a:endParaRPr>
          </a:p>
        </p:txBody>
      </p:sp>
      <p:sp>
        <p:nvSpPr>
          <p:cNvPr id="5" name="Text Placeholder 4"/>
          <p:cNvSpPr>
            <a:spLocks noGrp="1"/>
          </p:cNvSpPr>
          <p:nvPr>
            <p:ph type="body" sz="quarter" idx="3"/>
          </p:nvPr>
        </p:nvSpPr>
        <p:spPr>
          <a:xfrm>
            <a:off x="6169028" y="1382712"/>
            <a:ext cx="4498975" cy="639762"/>
          </a:xfrm>
        </p:spPr>
        <p:txBody>
          <a:bodyPr>
            <a:noAutofit/>
          </a:bodyPr>
          <a:lstStyle/>
          <a:p>
            <a:r>
              <a:rPr lang="en-US" sz="3000" dirty="0">
                <a:solidFill>
                  <a:schemeClr val="tx1"/>
                </a:solidFill>
              </a:rPr>
              <a:t>Provider Contribution:</a:t>
            </a:r>
          </a:p>
        </p:txBody>
      </p:sp>
      <p:sp>
        <p:nvSpPr>
          <p:cNvPr id="6" name="Content Placeholder 5"/>
          <p:cNvSpPr>
            <a:spLocks noGrp="1"/>
          </p:cNvSpPr>
          <p:nvPr>
            <p:ph sz="quarter" idx="4"/>
          </p:nvPr>
        </p:nvSpPr>
        <p:spPr>
          <a:xfrm>
            <a:off x="6019801" y="2022475"/>
            <a:ext cx="5105399" cy="4683125"/>
          </a:xfrm>
        </p:spPr>
        <p:txBody>
          <a:bodyPr>
            <a:noAutofit/>
          </a:bodyPr>
          <a:lstStyle/>
          <a:p>
            <a:r>
              <a:rPr lang="en-US" sz="3200" dirty="0">
                <a:solidFill>
                  <a:schemeClr val="tx1"/>
                </a:solidFill>
              </a:rPr>
              <a:t>Assist in clarifying patient’s goals and preferences</a:t>
            </a:r>
          </a:p>
          <a:p>
            <a:r>
              <a:rPr lang="en-US" sz="3200" dirty="0">
                <a:solidFill>
                  <a:schemeClr val="tx1"/>
                </a:solidFill>
              </a:rPr>
              <a:t>Provide scientific/medical information that is:</a:t>
            </a:r>
          </a:p>
          <a:p>
            <a:pPr lvl="3"/>
            <a:r>
              <a:rPr lang="en-US" sz="2800" dirty="0">
                <a:solidFill>
                  <a:schemeClr val="tx1"/>
                </a:solidFill>
              </a:rPr>
              <a:t> </a:t>
            </a:r>
            <a:r>
              <a:rPr lang="en-US" sz="3200" dirty="0">
                <a:solidFill>
                  <a:schemeClr val="tx1"/>
                </a:solidFill>
              </a:rPr>
              <a:t>relevant </a:t>
            </a:r>
          </a:p>
          <a:p>
            <a:pPr lvl="3"/>
            <a:r>
              <a:rPr lang="en-US" sz="3200" dirty="0">
                <a:solidFill>
                  <a:schemeClr val="tx1"/>
                </a:solidFill>
              </a:rPr>
              <a:t>assimilated/integrated by the patient</a:t>
            </a:r>
          </a:p>
          <a:p>
            <a:endParaRPr lang="en-US" dirty="0"/>
          </a:p>
        </p:txBody>
      </p:sp>
    </p:spTree>
    <p:extLst>
      <p:ext uri="{BB962C8B-B14F-4D97-AF65-F5344CB8AC3E}">
        <p14:creationId xmlns:p14="http://schemas.microsoft.com/office/powerpoint/2010/main" val="428171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8A5362-EC3B-4BE3-804B-E6B289AF8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1D37744E-F5F6-4ED5-9F5F-21183A8FE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16" name="Straight Connector 15">
            <a:extLst>
              <a:ext uri="{FF2B5EF4-FFF2-40B4-BE49-F238E27FC236}">
                <a16:creationId xmlns:a16="http://schemas.microsoft.com/office/drawing/2014/main" id="{DD9D7C55-D0C1-4B48-ADC5-A9E322B19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6D6273C-3B0C-467E-B2F1-0EC0DFFAF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20" name="Rectangle 19">
            <a:extLst>
              <a:ext uri="{FF2B5EF4-FFF2-40B4-BE49-F238E27FC236}">
                <a16:creationId xmlns:a16="http://schemas.microsoft.com/office/drawing/2014/main" id="{21F8F60E-72DE-4D3E-BF20-B3B4294CB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46887"/>
            <a:ext cx="731469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22" name="Straight Connector 21">
            <a:extLst>
              <a:ext uri="{FF2B5EF4-FFF2-40B4-BE49-F238E27FC236}">
                <a16:creationId xmlns:a16="http://schemas.microsoft.com/office/drawing/2014/main" id="{B5CBC3F9-8258-4152-846F-6D3E890E05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33843" y="4005950"/>
            <a:ext cx="531902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917F289-8C4B-46F5-B5E0-C41C26C44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51440E3-11E9-934A-B61E-DC20CD42594B}"/>
              </a:ext>
            </a:extLst>
          </p:cNvPr>
          <p:cNvSpPr>
            <a:spLocks noGrp="1"/>
          </p:cNvSpPr>
          <p:nvPr>
            <p:ph type="title"/>
          </p:nvPr>
        </p:nvSpPr>
        <p:spPr>
          <a:xfrm>
            <a:off x="5283553" y="893398"/>
            <a:ext cx="6019601" cy="3187208"/>
          </a:xfrm>
        </p:spPr>
        <p:txBody>
          <a:bodyPr vert="horz" lIns="91440" tIns="45720" rIns="91440" bIns="45720" rtlCol="0" anchor="b">
            <a:normAutofit/>
          </a:bodyPr>
          <a:lstStyle/>
          <a:p>
            <a:pPr algn="ctr">
              <a:lnSpc>
                <a:spcPct val="85000"/>
              </a:lnSpc>
            </a:pPr>
            <a:r>
              <a:rPr lang="en-US" sz="5600" b="1" cap="all" dirty="0">
                <a:solidFill>
                  <a:srgbClr val="FFFFFF"/>
                </a:solidFill>
              </a:rPr>
              <a:t>PATH</a:t>
            </a:r>
            <a:br>
              <a:rPr lang="en-US" sz="5600" b="1" cap="all" dirty="0">
                <a:solidFill>
                  <a:srgbClr val="FFFFFF"/>
                </a:solidFill>
              </a:rPr>
            </a:br>
            <a:r>
              <a:rPr lang="en-US" sz="5600" b="1" cap="all" dirty="0">
                <a:solidFill>
                  <a:srgbClr val="FFFFFF"/>
                </a:solidFill>
              </a:rPr>
              <a:t>QUESTIONS</a:t>
            </a:r>
          </a:p>
        </p:txBody>
      </p:sp>
      <p:pic>
        <p:nvPicPr>
          <p:cNvPr id="7" name="Graphic 6" descr="Help">
            <a:extLst>
              <a:ext uri="{FF2B5EF4-FFF2-40B4-BE49-F238E27FC236}">
                <a16:creationId xmlns:a16="http://schemas.microsoft.com/office/drawing/2014/main" id="{AFF46C96-97BA-4054-96EA-1CAE820BF0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5098" y="193469"/>
            <a:ext cx="3135414" cy="3135414"/>
          </a:xfrm>
          <a:prstGeom prst="rect">
            <a:avLst/>
          </a:prstGeom>
        </p:spPr>
      </p:pic>
      <p:sp>
        <p:nvSpPr>
          <p:cNvPr id="11" name="TextBox 10">
            <a:extLst>
              <a:ext uri="{FF2B5EF4-FFF2-40B4-BE49-F238E27FC236}">
                <a16:creationId xmlns:a16="http://schemas.microsoft.com/office/drawing/2014/main" id="{B72B8A87-B21D-ED41-B549-F3892E8B97B3}"/>
              </a:ext>
            </a:extLst>
          </p:cNvPr>
          <p:cNvSpPr txBox="1"/>
          <p:nvPr/>
        </p:nvSpPr>
        <p:spPr>
          <a:xfrm>
            <a:off x="4864353" y="4953000"/>
            <a:ext cx="685800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(Contraceptive Technology 22</a:t>
            </a:r>
            <a:r>
              <a:rPr kumimoji="0" lang="en-US" sz="2000" b="0" i="0" u="none" strike="noStrike" kern="1200" cap="none" spc="0" normalizeH="0" baseline="30000" noProof="0" dirty="0">
                <a:ln>
                  <a:noFill/>
                </a:ln>
                <a:solidFill>
                  <a:prstClr val="white"/>
                </a:solidFill>
                <a:effectLst/>
                <a:uLnTx/>
                <a:uFillTx/>
                <a:latin typeface="Corbel" panose="020B0503020204020204"/>
                <a:ea typeface="+mn-ea"/>
                <a:cs typeface="+mn-cs"/>
              </a:rPr>
              <a:t>nd</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 ed. 2023 | Contraception 2023 | Annals of Internal Medicine 2023 | Health Services Research 2022 | JAMA Pediatrics 2022 | Likes 2022 | CDC 2021 | SFP 2020  | Hatcher 2018 | Contraception 2019 |Am J </a:t>
            </a:r>
            <a:r>
              <a:rPr kumimoji="0" lang="en-US" sz="2000" b="0" i="0" u="none" strike="noStrike" kern="1200" cap="none" spc="0" normalizeH="0" baseline="0" noProof="0" dirty="0" err="1">
                <a:ln>
                  <a:noFill/>
                </a:ln>
                <a:solidFill>
                  <a:prstClr val="white"/>
                </a:solidFill>
                <a:effectLst/>
                <a:uLnTx/>
                <a:uFillTx/>
                <a:latin typeface="Corbel" panose="020B0503020204020204"/>
                <a:ea typeface="+mn-ea"/>
                <a:cs typeface="+mn-cs"/>
              </a:rPr>
              <a:t>Obstet</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2000" b="0" i="0" u="none" strike="noStrike" kern="1200" cap="none" spc="0" normalizeH="0" baseline="0" noProof="0" dirty="0" err="1">
                <a:ln>
                  <a:noFill/>
                </a:ln>
                <a:solidFill>
                  <a:prstClr val="white"/>
                </a:solidFill>
                <a:effectLst/>
                <a:uLnTx/>
                <a:uFillTx/>
                <a:latin typeface="Corbel" panose="020B0503020204020204"/>
                <a:ea typeface="+mn-ea"/>
                <a:cs typeface="+mn-cs"/>
              </a:rPr>
              <a:t>Gynecol</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 2017)</a:t>
            </a:r>
          </a:p>
        </p:txBody>
      </p:sp>
      <p:pic>
        <p:nvPicPr>
          <p:cNvPr id="3" name="Picture 2" descr="Logo&#10;&#10;Description automatically generated">
            <a:extLst>
              <a:ext uri="{FF2B5EF4-FFF2-40B4-BE49-F238E27FC236}">
                <a16:creationId xmlns:a16="http://schemas.microsoft.com/office/drawing/2014/main" id="{A5D91477-C35B-EAB0-2EB8-3684D2525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413" y="3331931"/>
            <a:ext cx="4190785" cy="3143089"/>
          </a:xfrm>
          <a:prstGeom prst="rect">
            <a:avLst/>
          </a:prstGeom>
        </p:spPr>
      </p:pic>
    </p:spTree>
    <p:extLst>
      <p:ext uri="{BB962C8B-B14F-4D97-AF65-F5344CB8AC3E}">
        <p14:creationId xmlns:p14="http://schemas.microsoft.com/office/powerpoint/2010/main" val="394299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219075"/>
            <a:ext cx="9372600" cy="1447800"/>
          </a:xfrm>
        </p:spPr>
        <p:txBody>
          <a:bodyPr>
            <a:normAutofit/>
          </a:bodyPr>
          <a:lstStyle/>
          <a:p>
            <a:pPr>
              <a:spcBef>
                <a:spcPts val="0"/>
              </a:spcBef>
              <a:defRPr/>
            </a:pPr>
            <a:r>
              <a:rPr lang="en-US" sz="3667" b="1" dirty="0">
                <a:effectLst>
                  <a:outerShdw blurRad="38100" dist="38100" dir="2700000" algn="tl">
                    <a:srgbClr val="000000">
                      <a:alpha val="43137"/>
                    </a:srgbClr>
                  </a:outerShdw>
                </a:effectLst>
              </a:rPr>
              <a:t>PATH</a:t>
            </a:r>
            <a:r>
              <a:rPr lang="en-US" sz="3667" dirty="0"/>
              <a:t>  </a:t>
            </a:r>
            <a:r>
              <a:rPr lang="en-US" sz="3667" dirty="0">
                <a:solidFill>
                  <a:schemeClr val="tx1"/>
                </a:solidFill>
              </a:rPr>
              <a:t>Questions</a:t>
            </a:r>
          </a:p>
        </p:txBody>
      </p:sp>
      <p:sp>
        <p:nvSpPr>
          <p:cNvPr id="2" name="Text Placeholder 1"/>
          <p:cNvSpPr>
            <a:spLocks noGrp="1"/>
          </p:cNvSpPr>
          <p:nvPr>
            <p:ph idx="1"/>
          </p:nvPr>
        </p:nvSpPr>
        <p:spPr>
          <a:xfrm>
            <a:off x="1828800" y="1666875"/>
            <a:ext cx="8686800" cy="5257800"/>
          </a:xfrm>
        </p:spPr>
        <p:txBody>
          <a:bodyPr>
            <a:noAutofit/>
          </a:bodyPr>
          <a:lstStyle/>
          <a:p>
            <a:pPr marL="0" indent="0">
              <a:lnSpc>
                <a:spcPct val="150000"/>
              </a:lnSpc>
              <a:spcBef>
                <a:spcPts val="0"/>
              </a:spcBef>
              <a:buNone/>
              <a:defRPr/>
            </a:pPr>
            <a:r>
              <a:rPr lang="en-US" sz="3000" b="1" dirty="0">
                <a:solidFill>
                  <a:srgbClr val="B01C32"/>
                </a:solidFill>
                <a:effectLst>
                  <a:outerShdw blurRad="38100" dist="38100" dir="2700000" algn="tl">
                    <a:srgbClr val="000000">
                      <a:alpha val="43137"/>
                    </a:srgbClr>
                  </a:outerShdw>
                </a:effectLst>
              </a:rPr>
              <a:t>PA: </a:t>
            </a:r>
            <a:r>
              <a:rPr lang="en-US" sz="3000" b="1" dirty="0">
                <a:solidFill>
                  <a:schemeClr val="tx1"/>
                </a:solidFill>
                <a:effectLst>
                  <a:outerShdw blurRad="38100" dist="38100" dir="2700000" algn="tl">
                    <a:srgbClr val="000000">
                      <a:alpha val="43137"/>
                    </a:srgbClr>
                  </a:outerShdw>
                </a:effectLst>
              </a:rPr>
              <a:t>Parenting/Pregnancy Attitudes:</a:t>
            </a:r>
          </a:p>
          <a:p>
            <a:pPr marL="0" indent="0">
              <a:lnSpc>
                <a:spcPct val="150000"/>
              </a:lnSpc>
              <a:spcBef>
                <a:spcPts val="0"/>
              </a:spcBef>
              <a:buNone/>
              <a:defRPr/>
            </a:pPr>
            <a:r>
              <a:rPr lang="en-US" sz="3000" i="1" dirty="0">
                <a:solidFill>
                  <a:schemeClr val="tx1"/>
                </a:solidFill>
              </a:rPr>
              <a:t>Do you think you might like to have (more) children at some point?</a:t>
            </a:r>
          </a:p>
          <a:p>
            <a:pPr marL="0" indent="0">
              <a:lnSpc>
                <a:spcPct val="150000"/>
              </a:lnSpc>
              <a:spcBef>
                <a:spcPts val="0"/>
              </a:spcBef>
              <a:buNone/>
              <a:defRPr/>
            </a:pPr>
            <a:r>
              <a:rPr lang="en-US" sz="3000" b="1" dirty="0">
                <a:solidFill>
                  <a:srgbClr val="B01C32"/>
                </a:solidFill>
                <a:effectLst>
                  <a:outerShdw blurRad="38100" dist="38100" dir="2700000" algn="tl">
                    <a:srgbClr val="000000">
                      <a:alpha val="43137"/>
                    </a:srgbClr>
                  </a:outerShdw>
                </a:effectLst>
              </a:rPr>
              <a:t>T: </a:t>
            </a:r>
            <a:r>
              <a:rPr lang="en-US" sz="3000" b="1" dirty="0">
                <a:solidFill>
                  <a:schemeClr val="tx1"/>
                </a:solidFill>
                <a:effectLst>
                  <a:outerShdw blurRad="38100" dist="38100" dir="2700000" algn="tl">
                    <a:srgbClr val="000000">
                      <a:alpha val="43137"/>
                    </a:srgbClr>
                  </a:outerShdw>
                </a:effectLst>
              </a:rPr>
              <a:t>Timing: </a:t>
            </a:r>
            <a:r>
              <a:rPr lang="en-US" sz="3000" i="1" dirty="0">
                <a:solidFill>
                  <a:schemeClr val="tx1"/>
                </a:solidFill>
              </a:rPr>
              <a:t>When do you think that might be?</a:t>
            </a:r>
          </a:p>
          <a:p>
            <a:pPr marL="0" indent="0">
              <a:lnSpc>
                <a:spcPct val="150000"/>
              </a:lnSpc>
              <a:spcBef>
                <a:spcPts val="0"/>
              </a:spcBef>
              <a:buNone/>
              <a:defRPr/>
            </a:pPr>
            <a:r>
              <a:rPr lang="en-US" sz="3000" b="1" dirty="0">
                <a:solidFill>
                  <a:srgbClr val="B01C32"/>
                </a:solidFill>
                <a:effectLst>
                  <a:outerShdw blurRad="38100" dist="38100" dir="2700000" algn="tl">
                    <a:srgbClr val="000000">
                      <a:alpha val="43137"/>
                    </a:srgbClr>
                  </a:outerShdw>
                </a:effectLst>
              </a:rPr>
              <a:t>H: </a:t>
            </a:r>
            <a:r>
              <a:rPr lang="en-US" sz="3000" b="1" dirty="0">
                <a:solidFill>
                  <a:schemeClr val="tx1"/>
                </a:solidFill>
                <a:effectLst>
                  <a:outerShdw blurRad="38100" dist="38100" dir="2700000" algn="tl">
                    <a:srgbClr val="000000">
                      <a:alpha val="43137"/>
                    </a:srgbClr>
                  </a:outerShdw>
                </a:effectLst>
              </a:rPr>
              <a:t>How Important: </a:t>
            </a:r>
            <a:r>
              <a:rPr lang="en-US" sz="3000" i="1" dirty="0">
                <a:solidFill>
                  <a:schemeClr val="tx1"/>
                </a:solidFill>
              </a:rPr>
              <a:t>How important is it to you to prevent pregnancy (until then)?</a:t>
            </a:r>
          </a:p>
        </p:txBody>
      </p:sp>
    </p:spTree>
    <p:extLst>
      <p:ext uri="{BB962C8B-B14F-4D97-AF65-F5344CB8AC3E}">
        <p14:creationId xmlns:p14="http://schemas.microsoft.com/office/powerpoint/2010/main" val="1509554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2800" y="762000"/>
            <a:ext cx="10972800" cy="1447800"/>
          </a:xfrm>
        </p:spPr>
        <p:txBody>
          <a:bodyPr>
            <a:normAutofit fontScale="90000"/>
          </a:bodyPr>
          <a:lstStyle/>
          <a:p>
            <a:pPr>
              <a:spcBef>
                <a:spcPts val="0"/>
              </a:spcBef>
              <a:defRPr/>
            </a:pPr>
            <a:r>
              <a:rPr lang="en-US" b="1" dirty="0">
                <a:solidFill>
                  <a:srgbClr val="C00000"/>
                </a:solidFill>
                <a:effectLst>
                  <a:outerShdw blurRad="38100" dist="38100" dir="2700000" algn="tl">
                    <a:srgbClr val="000000">
                      <a:alpha val="43137"/>
                    </a:srgbClr>
                  </a:outerShdw>
                </a:effectLst>
              </a:rPr>
              <a:t>PA: </a:t>
            </a:r>
            <a:r>
              <a:rPr lang="en-US" dirty="0">
                <a:solidFill>
                  <a:schemeClr val="tx1"/>
                </a:solidFill>
              </a:rPr>
              <a:t>Parenting/Pregnancy Attitudes:</a:t>
            </a:r>
            <a:br>
              <a:rPr lang="en-US" dirty="0">
                <a:solidFill>
                  <a:schemeClr val="tx1"/>
                </a:solidFill>
              </a:rPr>
            </a:br>
            <a:r>
              <a:rPr lang="en-US" b="1" dirty="0">
                <a:solidFill>
                  <a:schemeClr val="tx1"/>
                </a:solidFill>
              </a:rPr>
              <a:t>“Do you think you might like to have (more) children at some point?”</a:t>
            </a:r>
            <a:br>
              <a:rPr lang="en-US" b="1" i="1" dirty="0">
                <a:solidFill>
                  <a:srgbClr val="C00000"/>
                </a:solidFill>
                <a:effectLst>
                  <a:outerShdw blurRad="38100" dist="38100" dir="2700000" algn="tl">
                    <a:srgbClr val="000000">
                      <a:alpha val="43137"/>
                    </a:srgbClr>
                  </a:outerShdw>
                </a:effectLst>
              </a:rPr>
            </a:br>
            <a:endParaRPr lang="en-US" sz="4400" dirty="0">
              <a:solidFill>
                <a:schemeClr val="tx1"/>
              </a:solidFill>
            </a:endParaRPr>
          </a:p>
        </p:txBody>
      </p:sp>
      <p:sp>
        <p:nvSpPr>
          <p:cNvPr id="2" name="Text Placeholder 1"/>
          <p:cNvSpPr>
            <a:spLocks noGrp="1"/>
          </p:cNvSpPr>
          <p:nvPr>
            <p:ph idx="1"/>
          </p:nvPr>
        </p:nvSpPr>
        <p:spPr>
          <a:xfrm>
            <a:off x="914400" y="2514600"/>
            <a:ext cx="10668000" cy="3733800"/>
          </a:xfrm>
        </p:spPr>
        <p:txBody>
          <a:bodyPr>
            <a:normAutofit lnSpcReduction="10000"/>
          </a:bodyPr>
          <a:lstStyle/>
          <a:p>
            <a:pPr marL="0" indent="0">
              <a:lnSpc>
                <a:spcPct val="150000"/>
              </a:lnSpc>
              <a:spcBef>
                <a:spcPts val="0"/>
              </a:spcBef>
              <a:buNone/>
              <a:defRPr/>
            </a:pPr>
            <a:r>
              <a:rPr lang="en-US" sz="2800" b="1" dirty="0">
                <a:solidFill>
                  <a:schemeClr val="tx1"/>
                </a:solidFill>
              </a:rPr>
              <a:t>THEN ASK: </a:t>
            </a:r>
          </a:p>
          <a:p>
            <a:pPr marL="0" indent="0">
              <a:lnSpc>
                <a:spcPct val="150000"/>
              </a:lnSpc>
              <a:spcBef>
                <a:spcPts val="0"/>
              </a:spcBef>
              <a:buNone/>
              <a:defRPr/>
            </a:pPr>
            <a:r>
              <a:rPr lang="en-US" sz="2800" b="1" dirty="0">
                <a:solidFill>
                  <a:srgbClr val="B01C32"/>
                </a:solidFill>
                <a:effectLst>
                  <a:outerShdw blurRad="38100" dist="38100" dir="2700000" algn="tl">
                    <a:srgbClr val="000000">
                      <a:alpha val="43137"/>
                    </a:srgbClr>
                  </a:outerShdw>
                </a:effectLst>
              </a:rPr>
              <a:t>T: </a:t>
            </a:r>
            <a:r>
              <a:rPr lang="en-US" sz="2800" i="1" dirty="0">
                <a:solidFill>
                  <a:schemeClr val="tx1"/>
                </a:solidFill>
              </a:rPr>
              <a:t>When do you think that might be?</a:t>
            </a:r>
          </a:p>
          <a:p>
            <a:pPr marL="0" indent="0">
              <a:lnSpc>
                <a:spcPct val="150000"/>
              </a:lnSpc>
              <a:spcBef>
                <a:spcPts val="0"/>
              </a:spcBef>
              <a:buNone/>
              <a:defRPr/>
            </a:pPr>
            <a:r>
              <a:rPr lang="en-US" sz="2800" dirty="0">
                <a:solidFill>
                  <a:schemeClr val="tx1"/>
                </a:solidFill>
              </a:rPr>
              <a:t>Answers that indicate </a:t>
            </a:r>
            <a:r>
              <a:rPr lang="en-US" sz="2800" b="1" i="1" dirty="0">
                <a:solidFill>
                  <a:schemeClr val="tx1"/>
                </a:solidFill>
              </a:rPr>
              <a:t>no time soon, </a:t>
            </a:r>
            <a:r>
              <a:rPr lang="en-US" sz="2800" b="1" dirty="0">
                <a:solidFill>
                  <a:schemeClr val="tx1"/>
                </a:solidFill>
              </a:rPr>
              <a:t>then ASK</a:t>
            </a:r>
            <a:r>
              <a:rPr lang="en-US" sz="2800" b="1" i="1" dirty="0">
                <a:solidFill>
                  <a:schemeClr val="tx1"/>
                </a:solidFill>
              </a:rPr>
              <a:t>:</a:t>
            </a:r>
            <a:endParaRPr lang="en-US" sz="2800" b="1" i="1" dirty="0"/>
          </a:p>
          <a:p>
            <a:pPr marL="0" indent="0">
              <a:lnSpc>
                <a:spcPct val="150000"/>
              </a:lnSpc>
              <a:spcBef>
                <a:spcPts val="0"/>
              </a:spcBef>
              <a:buNone/>
              <a:defRPr/>
            </a:pPr>
            <a:endParaRPr lang="en-US" sz="2800" b="1" dirty="0">
              <a:solidFill>
                <a:srgbClr val="B01C32"/>
              </a:solidFill>
              <a:effectLst>
                <a:outerShdw blurRad="38100" dist="38100" dir="2700000" algn="tl">
                  <a:srgbClr val="000000">
                    <a:alpha val="43137"/>
                  </a:srgbClr>
                </a:outerShdw>
              </a:effectLst>
            </a:endParaRPr>
          </a:p>
          <a:p>
            <a:pPr marL="0" indent="0">
              <a:lnSpc>
                <a:spcPct val="150000"/>
              </a:lnSpc>
              <a:spcBef>
                <a:spcPts val="0"/>
              </a:spcBef>
              <a:buNone/>
              <a:defRPr/>
            </a:pPr>
            <a:r>
              <a:rPr lang="en-US" sz="2800" b="1" dirty="0">
                <a:solidFill>
                  <a:srgbClr val="B01C32"/>
                </a:solidFill>
                <a:effectLst>
                  <a:outerShdw blurRad="38100" dist="38100" dir="2700000" algn="tl">
                    <a:srgbClr val="000000">
                      <a:alpha val="43137"/>
                    </a:srgbClr>
                  </a:outerShdw>
                </a:effectLst>
              </a:rPr>
              <a:t>H: </a:t>
            </a:r>
            <a:r>
              <a:rPr lang="en-US" sz="2800" b="1" dirty="0">
                <a:solidFill>
                  <a:schemeClr val="tx1"/>
                </a:solidFill>
                <a:effectLst>
                  <a:outerShdw blurRad="38100" dist="38100" dir="2700000" algn="tl">
                    <a:srgbClr val="000000">
                      <a:alpha val="43137"/>
                    </a:srgbClr>
                  </a:outerShdw>
                </a:effectLst>
              </a:rPr>
              <a:t>How Important: </a:t>
            </a:r>
            <a:r>
              <a:rPr lang="en-US" sz="2800" i="1" dirty="0">
                <a:solidFill>
                  <a:schemeClr val="tx1"/>
                </a:solidFill>
              </a:rPr>
              <a:t>How important is it to you to prevent pregnancy (until then)?</a:t>
            </a:r>
          </a:p>
          <a:p>
            <a:pPr marL="0" indent="0">
              <a:lnSpc>
                <a:spcPct val="150000"/>
              </a:lnSpc>
              <a:spcBef>
                <a:spcPts val="0"/>
              </a:spcBef>
              <a:buNone/>
              <a:defRPr/>
            </a:pPr>
            <a:endParaRPr lang="en-US" sz="3400" b="1" i="1" dirty="0"/>
          </a:p>
        </p:txBody>
      </p:sp>
      <p:sp>
        <p:nvSpPr>
          <p:cNvPr id="4" name="Rectangle 3"/>
          <p:cNvSpPr/>
          <p:nvPr/>
        </p:nvSpPr>
        <p:spPr>
          <a:xfrm>
            <a:off x="6858000" y="2134737"/>
            <a:ext cx="5780882"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rbel" panose="020B0503020204020204"/>
                <a:ea typeface="+mn-ea"/>
                <a:cs typeface="+mn-cs"/>
              </a:rPr>
              <a:t> </a:t>
            </a:r>
            <a:r>
              <a:rPr kumimoji="0" lang="en-US" sz="2800" b="0" i="0" u="none" strike="noStrike" kern="1200" cap="none" spc="0" normalizeH="0" baseline="0" noProof="0" dirty="0">
                <a:ln>
                  <a:noFill/>
                </a:ln>
                <a:solidFill>
                  <a:srgbClr val="000000"/>
                </a:solidFill>
                <a:effectLst/>
                <a:uLnTx/>
                <a:uFillTx/>
                <a:latin typeface="Corbel" panose="020B0503020204020204"/>
                <a:ea typeface="+mn-ea"/>
                <a:cs typeface="+mn-cs"/>
              </a:rPr>
              <a:t>“YES…” or open to it</a:t>
            </a:r>
          </a:p>
        </p:txBody>
      </p:sp>
    </p:spTree>
    <p:extLst>
      <p:ext uri="{BB962C8B-B14F-4D97-AF65-F5344CB8AC3E}">
        <p14:creationId xmlns:p14="http://schemas.microsoft.com/office/powerpoint/2010/main" val="1957247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1200" y="304800"/>
            <a:ext cx="10972800" cy="1447800"/>
          </a:xfrm>
        </p:spPr>
        <p:txBody>
          <a:bodyPr>
            <a:normAutofit/>
          </a:bodyPr>
          <a:lstStyle/>
          <a:p>
            <a:pPr>
              <a:spcBef>
                <a:spcPts val="0"/>
              </a:spcBef>
              <a:defRPr/>
            </a:pPr>
            <a:r>
              <a:rPr lang="en-US" sz="4400" dirty="0">
                <a:solidFill>
                  <a:schemeClr val="tx1"/>
                </a:solidFill>
                <a:latin typeface="Calibri" panose="020F0502020204030204" pitchFamily="34" charset="0"/>
                <a:cs typeface="Calibri" panose="020F0502020204030204" pitchFamily="34" charset="0"/>
              </a:rPr>
              <a:t>When can you skip the timing question?</a:t>
            </a:r>
            <a:br>
              <a:rPr lang="en-US" sz="4400" dirty="0">
                <a:solidFill>
                  <a:schemeClr val="tx1"/>
                </a:solidFill>
                <a:latin typeface="Calibri" panose="020F0502020204030204" pitchFamily="34" charset="0"/>
                <a:cs typeface="Calibri" panose="020F0502020204030204" pitchFamily="34" charset="0"/>
              </a:rPr>
            </a:br>
            <a:r>
              <a:rPr lang="en-US" sz="4400" b="1" dirty="0">
                <a:solidFill>
                  <a:srgbClr val="B01C32"/>
                </a:solidFill>
                <a:effectLst>
                  <a:outerShdw blurRad="38100" dist="38100" dir="2700000" algn="tl">
                    <a:srgbClr val="000000">
                      <a:alpha val="43137"/>
                    </a:srgbClr>
                  </a:outerShdw>
                </a:effectLst>
              </a:rPr>
              <a:t>T: </a:t>
            </a:r>
            <a:r>
              <a:rPr lang="en-US" sz="4400" b="1" dirty="0">
                <a:solidFill>
                  <a:schemeClr val="tx1"/>
                </a:solidFill>
                <a:effectLst>
                  <a:outerShdw blurRad="38100" dist="38100" dir="2700000" algn="tl">
                    <a:srgbClr val="000000">
                      <a:alpha val="43137"/>
                    </a:srgbClr>
                  </a:outerShdw>
                </a:effectLst>
              </a:rPr>
              <a:t>Timing: </a:t>
            </a:r>
            <a:r>
              <a:rPr lang="en-US" sz="4400" i="1" dirty="0">
                <a:solidFill>
                  <a:schemeClr val="tx1"/>
                </a:solidFill>
              </a:rPr>
              <a:t>When do you think that might be?</a:t>
            </a:r>
            <a:endParaRPr lang="en-US" sz="4400" dirty="0">
              <a:solidFill>
                <a:schemeClr val="tx1"/>
              </a:solidFill>
              <a:latin typeface="Calibri" panose="020F0502020204030204" pitchFamily="34" charset="0"/>
              <a:cs typeface="Calibri" panose="020F0502020204030204" pitchFamily="34" charset="0"/>
            </a:endParaRPr>
          </a:p>
        </p:txBody>
      </p:sp>
      <p:sp>
        <p:nvSpPr>
          <p:cNvPr id="2" name="Text Placeholder 1"/>
          <p:cNvSpPr>
            <a:spLocks noGrp="1"/>
          </p:cNvSpPr>
          <p:nvPr>
            <p:ph idx="1"/>
          </p:nvPr>
        </p:nvSpPr>
        <p:spPr>
          <a:xfrm>
            <a:off x="812800" y="2209800"/>
            <a:ext cx="10871200" cy="3657600"/>
          </a:xfrm>
        </p:spPr>
        <p:txBody>
          <a:bodyPr>
            <a:normAutofit fontScale="92500"/>
          </a:bodyPr>
          <a:lstStyle/>
          <a:p>
            <a:pPr marL="457200" indent="-457200">
              <a:lnSpc>
                <a:spcPct val="150000"/>
              </a:lnSpc>
              <a:spcBef>
                <a:spcPts val="0"/>
              </a:spcBef>
              <a:defRPr/>
            </a:pPr>
            <a:r>
              <a:rPr lang="en-US" sz="3400" dirty="0">
                <a:solidFill>
                  <a:schemeClr val="tx1"/>
                </a:solidFill>
                <a:latin typeface="Calibri" panose="020F0502020204030204" pitchFamily="34" charset="0"/>
                <a:cs typeface="Calibri" panose="020F0502020204030204" pitchFamily="34" charset="0"/>
              </a:rPr>
              <a:t>When they have already given a timeframe during their reply to “do you think you might like to have (more) children at some point?”</a:t>
            </a:r>
          </a:p>
          <a:p>
            <a:pPr marL="457200" indent="-457200">
              <a:lnSpc>
                <a:spcPct val="150000"/>
              </a:lnSpc>
              <a:spcBef>
                <a:spcPts val="0"/>
              </a:spcBef>
              <a:defRPr/>
            </a:pPr>
            <a:r>
              <a:rPr lang="en-US" sz="3400" dirty="0">
                <a:solidFill>
                  <a:schemeClr val="tx1"/>
                </a:solidFill>
                <a:latin typeface="Calibri" panose="020F0502020204030204" pitchFamily="34" charset="0"/>
                <a:cs typeface="Calibri" panose="020F0502020204030204" pitchFamily="34" charset="0"/>
              </a:rPr>
              <a:t>Younger Teens</a:t>
            </a:r>
          </a:p>
          <a:p>
            <a:pPr marL="457200" indent="-457200">
              <a:lnSpc>
                <a:spcPct val="150000"/>
              </a:lnSpc>
              <a:spcBef>
                <a:spcPts val="0"/>
              </a:spcBef>
              <a:defRPr/>
            </a:pPr>
            <a:r>
              <a:rPr lang="en-US" sz="3400" dirty="0">
                <a:solidFill>
                  <a:schemeClr val="tx1"/>
                </a:solidFill>
                <a:latin typeface="Calibri" panose="020F0502020204030204" pitchFamily="34" charset="0"/>
                <a:cs typeface="Calibri" panose="020F0502020204030204" pitchFamily="34" charset="0"/>
              </a:rPr>
              <a:t>If the answer to the first question is NO</a:t>
            </a:r>
          </a:p>
          <a:p>
            <a:pPr marL="457200" indent="-457200">
              <a:lnSpc>
                <a:spcPct val="150000"/>
              </a:lnSpc>
              <a:spcBef>
                <a:spcPts val="0"/>
              </a:spcBef>
              <a:defRPr/>
            </a:pPr>
            <a:endParaRPr lang="en-US" sz="3400" b="1" i="1" dirty="0"/>
          </a:p>
          <a:p>
            <a:pPr marL="457200" indent="-457200">
              <a:lnSpc>
                <a:spcPct val="150000"/>
              </a:lnSpc>
              <a:spcBef>
                <a:spcPts val="0"/>
              </a:spcBef>
              <a:defRPr/>
            </a:pPr>
            <a:endParaRPr lang="en-US" sz="3400" b="1" i="1" dirty="0"/>
          </a:p>
        </p:txBody>
      </p:sp>
    </p:spTree>
    <p:extLst>
      <p:ext uri="{BB962C8B-B14F-4D97-AF65-F5344CB8AC3E}">
        <p14:creationId xmlns:p14="http://schemas.microsoft.com/office/powerpoint/2010/main" val="2151954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D940-4A97-C4E4-EDAB-41A1B678F1E1}"/>
              </a:ext>
            </a:extLst>
          </p:cNvPr>
          <p:cNvSpPr>
            <a:spLocks noGrp="1"/>
          </p:cNvSpPr>
          <p:nvPr>
            <p:ph type="title"/>
          </p:nvPr>
        </p:nvSpPr>
        <p:spPr/>
        <p:txBody>
          <a:bodyPr/>
          <a:lstStyle/>
          <a:p>
            <a:r>
              <a:rPr lang="en-US" dirty="0">
                <a:solidFill>
                  <a:schemeClr val="tx1"/>
                </a:solidFill>
              </a:rPr>
              <a:t>If you don’t know, don’t assume</a:t>
            </a:r>
          </a:p>
        </p:txBody>
      </p:sp>
      <p:sp>
        <p:nvSpPr>
          <p:cNvPr id="3" name="Content Placeholder 2">
            <a:extLst>
              <a:ext uri="{FF2B5EF4-FFF2-40B4-BE49-F238E27FC236}">
                <a16:creationId xmlns:a16="http://schemas.microsoft.com/office/drawing/2014/main" id="{898639D5-6575-A0AC-44B5-9C9653CCB46D}"/>
              </a:ext>
            </a:extLst>
          </p:cNvPr>
          <p:cNvSpPr>
            <a:spLocks noGrp="1"/>
          </p:cNvSpPr>
          <p:nvPr>
            <p:ph idx="1"/>
          </p:nvPr>
        </p:nvSpPr>
        <p:spPr/>
        <p:txBody>
          <a:bodyPr>
            <a:normAutofit/>
          </a:bodyPr>
          <a:lstStyle/>
          <a:p>
            <a:pPr marL="45720" indent="0">
              <a:buNone/>
            </a:pPr>
            <a:r>
              <a:rPr lang="en-US" sz="3200" dirty="0">
                <a:solidFill>
                  <a:schemeClr val="tx1"/>
                </a:solidFill>
              </a:rPr>
              <a:t>“I don’t want to make any assumptions but if you ever have sex with someone with whom pregnancy could happen…</a:t>
            </a:r>
          </a:p>
          <a:p>
            <a:pPr marL="45720" indent="0">
              <a:buNone/>
            </a:pPr>
            <a:r>
              <a:rPr lang="en-US" sz="3200" b="1" dirty="0">
                <a:solidFill>
                  <a:srgbClr val="B01C32"/>
                </a:solidFill>
                <a:effectLst>
                  <a:outerShdw blurRad="38100" dist="38100" dir="2700000" algn="tl">
                    <a:srgbClr val="000000">
                      <a:alpha val="43137"/>
                    </a:srgbClr>
                  </a:outerShdw>
                </a:effectLst>
              </a:rPr>
              <a:t>H: </a:t>
            </a:r>
            <a:r>
              <a:rPr lang="en-US" sz="3200" b="1" dirty="0">
                <a:solidFill>
                  <a:schemeClr val="tx1"/>
                </a:solidFill>
                <a:effectLst>
                  <a:outerShdw blurRad="38100" dist="38100" dir="2700000" algn="tl">
                    <a:srgbClr val="000000">
                      <a:alpha val="43137"/>
                    </a:srgbClr>
                  </a:outerShdw>
                </a:effectLst>
              </a:rPr>
              <a:t>How Important: </a:t>
            </a:r>
            <a:r>
              <a:rPr lang="en-US" sz="3200" i="1" dirty="0">
                <a:solidFill>
                  <a:schemeClr val="tx1"/>
                </a:solidFill>
              </a:rPr>
              <a:t>How important is it to you to prevent pregnancy (until then)?”</a:t>
            </a:r>
          </a:p>
          <a:p>
            <a:pPr marL="45720" indent="0">
              <a:buNone/>
            </a:pPr>
            <a:endParaRPr lang="en-US" sz="3200" dirty="0">
              <a:solidFill>
                <a:schemeClr val="tx1"/>
              </a:solidFill>
            </a:endParaRPr>
          </a:p>
        </p:txBody>
      </p:sp>
    </p:spTree>
    <p:extLst>
      <p:ext uri="{BB962C8B-B14F-4D97-AF65-F5344CB8AC3E}">
        <p14:creationId xmlns:p14="http://schemas.microsoft.com/office/powerpoint/2010/main" val="1607523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Title 2"/>
          <p:cNvSpPr>
            <a:spLocks noGrp="1"/>
          </p:cNvSpPr>
          <p:nvPr>
            <p:ph type="title"/>
          </p:nvPr>
        </p:nvSpPr>
        <p:spPr>
          <a:xfrm>
            <a:off x="441009" y="873457"/>
            <a:ext cx="3273042" cy="5222543"/>
          </a:xfrm>
        </p:spPr>
        <p:txBody>
          <a:bodyPr>
            <a:normAutofit/>
          </a:bodyPr>
          <a:lstStyle/>
          <a:p>
            <a:pPr>
              <a:spcBef>
                <a:spcPts val="0"/>
              </a:spcBef>
              <a:defRPr/>
            </a:pPr>
            <a:r>
              <a:rPr lang="en-US" sz="2800" b="1" dirty="0">
                <a:solidFill>
                  <a:schemeClr val="accent6"/>
                </a:solidFill>
                <a:effectLst>
                  <a:outerShdw blurRad="38100" dist="38100" dir="2700000" algn="tl">
                    <a:srgbClr val="000000">
                      <a:alpha val="43137"/>
                    </a:srgbClr>
                  </a:outerShdw>
                </a:effectLst>
              </a:rPr>
              <a:t>H: </a:t>
            </a:r>
            <a:r>
              <a:rPr lang="en-US" sz="2800" b="1" dirty="0">
                <a:solidFill>
                  <a:srgbClr val="FFFFFF"/>
                </a:solidFill>
              </a:rPr>
              <a:t>How Important</a:t>
            </a:r>
          </a:p>
        </p:txBody>
      </p:sp>
      <p:sp>
        <p:nvSpPr>
          <p:cNvPr id="2" name="Text Placeholder 1"/>
          <p:cNvSpPr>
            <a:spLocks noGrp="1"/>
          </p:cNvSpPr>
          <p:nvPr>
            <p:ph idx="1"/>
          </p:nvPr>
        </p:nvSpPr>
        <p:spPr>
          <a:xfrm>
            <a:off x="4995080" y="873457"/>
            <a:ext cx="6511119" cy="5222543"/>
          </a:xfrm>
        </p:spPr>
        <p:txBody>
          <a:bodyPr anchor="ctr">
            <a:normAutofit/>
          </a:bodyPr>
          <a:lstStyle/>
          <a:p>
            <a:pPr marL="0" indent="0">
              <a:spcBef>
                <a:spcPts val="0"/>
              </a:spcBef>
              <a:spcAft>
                <a:spcPts val="600"/>
              </a:spcAft>
              <a:buNone/>
              <a:defRPr/>
            </a:pPr>
            <a:r>
              <a:rPr lang="en-US" sz="2800" dirty="0">
                <a:solidFill>
                  <a:schemeClr val="tx1"/>
                </a:solidFill>
              </a:rPr>
              <a:t>Individualize the question </a:t>
            </a:r>
          </a:p>
          <a:p>
            <a:pPr marL="0" indent="0">
              <a:spcBef>
                <a:spcPts val="0"/>
              </a:spcBef>
              <a:spcAft>
                <a:spcPts val="600"/>
              </a:spcAft>
              <a:buNone/>
              <a:defRPr/>
            </a:pPr>
            <a:r>
              <a:rPr lang="en-US" sz="2800" b="1" dirty="0">
                <a:solidFill>
                  <a:schemeClr val="accent6"/>
                </a:solidFill>
                <a:effectLst>
                  <a:outerShdw blurRad="38100" dist="38100" dir="2700000" algn="tl">
                    <a:srgbClr val="000000">
                      <a:alpha val="43137"/>
                    </a:srgbClr>
                  </a:outerShdw>
                </a:effectLst>
              </a:rPr>
              <a:t>H: </a:t>
            </a:r>
            <a:r>
              <a:rPr lang="en-US" sz="2800" b="1" dirty="0">
                <a:solidFill>
                  <a:schemeClr val="tx1"/>
                </a:solidFill>
              </a:rPr>
              <a:t>How important is it to you to prevent pregnancy________________________:</a:t>
            </a:r>
          </a:p>
          <a:p>
            <a:pPr marL="0" indent="0">
              <a:spcBef>
                <a:spcPts val="0"/>
              </a:spcBef>
              <a:spcAft>
                <a:spcPts val="600"/>
              </a:spcAft>
              <a:buNone/>
              <a:defRPr/>
            </a:pPr>
            <a:endParaRPr lang="en-US" sz="2800" b="1" dirty="0">
              <a:solidFill>
                <a:schemeClr val="tx1"/>
              </a:solidFill>
            </a:endParaRPr>
          </a:p>
          <a:p>
            <a:pPr marL="0" indent="0">
              <a:spcBef>
                <a:spcPts val="0"/>
              </a:spcBef>
              <a:spcAft>
                <a:spcPts val="600"/>
              </a:spcAft>
              <a:buNone/>
              <a:defRPr/>
            </a:pPr>
            <a:r>
              <a:rPr lang="en-US" sz="2800" b="1" i="1" dirty="0">
                <a:solidFill>
                  <a:schemeClr val="tx1"/>
                </a:solidFill>
              </a:rPr>
              <a:t>until then </a:t>
            </a:r>
            <a:r>
              <a:rPr lang="en-US" sz="2800" dirty="0">
                <a:solidFill>
                  <a:schemeClr val="tx1"/>
                </a:solidFill>
              </a:rPr>
              <a:t>(for teens and if you have no other information</a:t>
            </a:r>
            <a:r>
              <a:rPr lang="en-US" sz="2800" i="1" dirty="0">
                <a:solidFill>
                  <a:schemeClr val="tx1"/>
                </a:solidFill>
              </a:rPr>
              <a:t>)</a:t>
            </a:r>
          </a:p>
          <a:p>
            <a:pPr marL="0" indent="0">
              <a:spcBef>
                <a:spcPts val="0"/>
              </a:spcBef>
              <a:spcAft>
                <a:spcPts val="600"/>
              </a:spcAft>
              <a:buNone/>
              <a:defRPr/>
            </a:pPr>
            <a:endParaRPr lang="en-US" sz="2800" b="1" dirty="0">
              <a:solidFill>
                <a:schemeClr val="tx1"/>
              </a:solidFill>
            </a:endParaRPr>
          </a:p>
          <a:p>
            <a:pPr>
              <a:spcBef>
                <a:spcPts val="0"/>
              </a:spcBef>
              <a:spcAft>
                <a:spcPts val="600"/>
              </a:spcAft>
              <a:defRPr/>
            </a:pPr>
            <a:r>
              <a:rPr lang="en-US" sz="2800" i="1" dirty="0">
                <a:solidFill>
                  <a:schemeClr val="tx1"/>
                </a:solidFill>
              </a:rPr>
              <a:t>until you are out of school</a:t>
            </a:r>
          </a:p>
          <a:p>
            <a:pPr>
              <a:spcBef>
                <a:spcPts val="0"/>
              </a:spcBef>
              <a:spcAft>
                <a:spcPts val="600"/>
              </a:spcAft>
              <a:defRPr/>
            </a:pPr>
            <a:r>
              <a:rPr lang="en-US" sz="2800" i="1" dirty="0">
                <a:solidFill>
                  <a:schemeClr val="tx1"/>
                </a:solidFill>
              </a:rPr>
              <a:t>for the next 5 years</a:t>
            </a:r>
          </a:p>
          <a:p>
            <a:pPr>
              <a:spcBef>
                <a:spcPts val="0"/>
              </a:spcBef>
              <a:spcAft>
                <a:spcPts val="600"/>
              </a:spcAft>
              <a:defRPr/>
            </a:pPr>
            <a:r>
              <a:rPr lang="en-US" sz="2800" i="1" dirty="0">
                <a:solidFill>
                  <a:schemeClr val="tx1"/>
                </a:solidFill>
              </a:rPr>
              <a:t>until you’re married</a:t>
            </a:r>
          </a:p>
          <a:p>
            <a:pPr>
              <a:spcBef>
                <a:spcPts val="0"/>
              </a:spcBef>
              <a:spcAft>
                <a:spcPts val="600"/>
              </a:spcAft>
              <a:defRPr/>
            </a:pPr>
            <a:endParaRPr lang="en-US" sz="2000" dirty="0">
              <a:solidFill>
                <a:schemeClr val="tx1"/>
              </a:solidFill>
            </a:endParaRPr>
          </a:p>
        </p:txBody>
      </p:sp>
      <p:sp>
        <p:nvSpPr>
          <p:cNvPr id="4" name="TextBox 3">
            <a:extLst>
              <a:ext uri="{FF2B5EF4-FFF2-40B4-BE49-F238E27FC236}">
                <a16:creationId xmlns:a16="http://schemas.microsoft.com/office/drawing/2014/main" id="{2128F463-D635-574F-A49B-61735E710CC6}"/>
              </a:ext>
            </a:extLst>
          </p:cNvPr>
          <p:cNvSpPr txBox="1"/>
          <p:nvPr/>
        </p:nvSpPr>
        <p:spPr>
          <a:xfrm>
            <a:off x="9296400" y="6096000"/>
            <a:ext cx="168488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(Valdez, 2019)</a:t>
            </a:r>
          </a:p>
        </p:txBody>
      </p:sp>
    </p:spTree>
    <p:extLst>
      <p:ext uri="{BB962C8B-B14F-4D97-AF65-F5344CB8AC3E}">
        <p14:creationId xmlns:p14="http://schemas.microsoft.com/office/powerpoint/2010/main" val="171412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1" name="Rectangle 30">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dirty="0">
              <a:solidFill>
                <a:prstClr val="white"/>
              </a:solidFill>
            </a:endParaRPr>
          </a:p>
        </p:txBody>
      </p:sp>
      <p:sp>
        <p:nvSpPr>
          <p:cNvPr id="2" name="Title 1">
            <a:extLst>
              <a:ext uri="{FF2B5EF4-FFF2-40B4-BE49-F238E27FC236}">
                <a16:creationId xmlns:a16="http://schemas.microsoft.com/office/drawing/2014/main" id="{87ED018C-A2A8-4125-9CE1-94B61787F5A7}"/>
              </a:ext>
            </a:extLst>
          </p:cNvPr>
          <p:cNvSpPr>
            <a:spLocks noGrp="1"/>
          </p:cNvSpPr>
          <p:nvPr>
            <p:ph type="title"/>
          </p:nvPr>
        </p:nvSpPr>
        <p:spPr>
          <a:xfrm>
            <a:off x="441009" y="873457"/>
            <a:ext cx="3273042" cy="5222543"/>
          </a:xfrm>
        </p:spPr>
        <p:txBody>
          <a:bodyPr>
            <a:normAutofit/>
          </a:bodyPr>
          <a:lstStyle/>
          <a:p>
            <a:r>
              <a:rPr lang="en-US" sz="2800" b="1" dirty="0">
                <a:solidFill>
                  <a:srgbClr val="FFFFFF"/>
                </a:solidFill>
              </a:rPr>
              <a:t>Disclosures </a:t>
            </a:r>
            <a:br>
              <a:rPr lang="en-US" sz="2800" b="1" dirty="0">
                <a:solidFill>
                  <a:srgbClr val="FFFFFF"/>
                </a:solidFill>
              </a:rPr>
            </a:br>
            <a:endParaRPr lang="en-US" sz="2800" b="1" dirty="0">
              <a:solidFill>
                <a:srgbClr val="FFFFFF"/>
              </a:solidFill>
            </a:endParaRPr>
          </a:p>
        </p:txBody>
      </p:sp>
      <p:sp>
        <p:nvSpPr>
          <p:cNvPr id="24" name="Content Placeholder 2">
            <a:extLst>
              <a:ext uri="{FF2B5EF4-FFF2-40B4-BE49-F238E27FC236}">
                <a16:creationId xmlns:a16="http://schemas.microsoft.com/office/drawing/2014/main" id="{96A33A9A-E645-4483-9C23-F46FE99F177B}"/>
              </a:ext>
            </a:extLst>
          </p:cNvPr>
          <p:cNvSpPr>
            <a:spLocks noGrp="1"/>
          </p:cNvSpPr>
          <p:nvPr>
            <p:ph idx="1"/>
          </p:nvPr>
        </p:nvSpPr>
        <p:spPr>
          <a:xfrm>
            <a:off x="5163134" y="705029"/>
            <a:ext cx="6020790" cy="2514600"/>
          </a:xfrm>
        </p:spPr>
        <p:txBody>
          <a:bodyPr anchor="ctr">
            <a:normAutofit/>
          </a:bodyPr>
          <a:lstStyle/>
          <a:p>
            <a:pPr lvl="1">
              <a:buSzPct val="100000"/>
            </a:pPr>
            <a:r>
              <a:rPr lang="en-US" sz="2800" dirty="0">
                <a:solidFill>
                  <a:schemeClr val="tx1"/>
                </a:solidFill>
              </a:rPr>
              <a:t>Advisory Board/Consultant</a:t>
            </a:r>
          </a:p>
          <a:p>
            <a:pPr lvl="2">
              <a:spcBef>
                <a:spcPts val="0"/>
              </a:spcBef>
              <a:spcAft>
                <a:spcPts val="600"/>
              </a:spcAft>
            </a:pPr>
            <a:r>
              <a:rPr lang="en-US" sz="2800" dirty="0">
                <a:solidFill>
                  <a:schemeClr val="tx1"/>
                </a:solidFill>
              </a:rPr>
              <a:t>Sebela</a:t>
            </a:r>
          </a:p>
          <a:p>
            <a:pPr lvl="1">
              <a:buSzPct val="100000"/>
            </a:pPr>
            <a:r>
              <a:rPr lang="en-US" sz="2800" dirty="0">
                <a:solidFill>
                  <a:schemeClr val="tx1"/>
                </a:solidFill>
              </a:rPr>
              <a:t>Trainer/speaker</a:t>
            </a:r>
          </a:p>
          <a:p>
            <a:pPr lvl="2">
              <a:spcBef>
                <a:spcPts val="0"/>
              </a:spcBef>
              <a:spcAft>
                <a:spcPts val="600"/>
              </a:spcAft>
            </a:pPr>
            <a:r>
              <a:rPr lang="en-US" sz="2800" dirty="0">
                <a:solidFill>
                  <a:schemeClr val="tx1"/>
                </a:solidFill>
              </a:rPr>
              <a:t>Organon</a:t>
            </a:r>
          </a:p>
          <a:p>
            <a:pPr lvl="2">
              <a:spcBef>
                <a:spcPts val="0"/>
              </a:spcBef>
              <a:spcAft>
                <a:spcPts val="600"/>
              </a:spcAft>
            </a:pPr>
            <a:r>
              <a:rPr lang="en-US" sz="2800" dirty="0">
                <a:solidFill>
                  <a:schemeClr val="tx1"/>
                </a:solidFill>
              </a:rPr>
              <a:t>Merck</a:t>
            </a:r>
          </a:p>
        </p:txBody>
      </p:sp>
      <p:sp>
        <p:nvSpPr>
          <p:cNvPr id="3" name="TextBox 2">
            <a:extLst>
              <a:ext uri="{FF2B5EF4-FFF2-40B4-BE49-F238E27FC236}">
                <a16:creationId xmlns:a16="http://schemas.microsoft.com/office/drawing/2014/main" id="{044EE3AA-2F1E-E792-0C62-CE78676728CA}"/>
              </a:ext>
            </a:extLst>
          </p:cNvPr>
          <p:cNvSpPr txBox="1"/>
          <p:nvPr/>
        </p:nvSpPr>
        <p:spPr>
          <a:xfrm>
            <a:off x="4769328" y="3429000"/>
            <a:ext cx="7041671" cy="2677656"/>
          </a:xfrm>
          <a:prstGeom prst="rect">
            <a:avLst/>
          </a:prstGeom>
          <a:noFill/>
        </p:spPr>
        <p:txBody>
          <a:bodyPr wrap="square" rtlCol="0">
            <a:spAutoFit/>
          </a:bodyPr>
          <a:lstStyle/>
          <a:p>
            <a:r>
              <a:rPr lang="en-US" sz="2800" dirty="0">
                <a:solidFill>
                  <a:srgbClr val="418AB3">
                    <a:lumMod val="75000"/>
                  </a:srgbClr>
                </a:solidFill>
              </a:rPr>
              <a:t>Developed the PATH questions and ASA Cycles</a:t>
            </a:r>
          </a:p>
          <a:p>
            <a:endParaRPr lang="en-US" sz="2800" dirty="0">
              <a:solidFill>
                <a:srgbClr val="418AB3">
                  <a:lumMod val="75000"/>
                </a:srgbClr>
              </a:solidFill>
            </a:endParaRPr>
          </a:p>
          <a:p>
            <a:r>
              <a:rPr lang="en-US" sz="2800" dirty="0">
                <a:solidFill>
                  <a:srgbClr val="418AB3">
                    <a:lumMod val="75000"/>
                  </a:srgbClr>
                </a:solidFill>
              </a:rPr>
              <a:t>She receives no monetary compensation for this intellectual property</a:t>
            </a:r>
          </a:p>
          <a:p>
            <a:endParaRPr lang="en-US" sz="2800" dirty="0">
              <a:solidFill>
                <a:srgbClr val="418AB3">
                  <a:lumMod val="75000"/>
                </a:srgbClr>
              </a:solidFill>
            </a:endParaRPr>
          </a:p>
          <a:p>
            <a:r>
              <a:rPr lang="en-US" sz="2800" dirty="0">
                <a:solidFill>
                  <a:srgbClr val="418AB3">
                    <a:lumMod val="75000"/>
                  </a:srgbClr>
                </a:solidFill>
              </a:rPr>
              <a:t>It is fully and freely in the public domain</a:t>
            </a:r>
          </a:p>
        </p:txBody>
      </p:sp>
    </p:spTree>
    <p:extLst>
      <p:ext uri="{BB962C8B-B14F-4D97-AF65-F5344CB8AC3E}">
        <p14:creationId xmlns:p14="http://schemas.microsoft.com/office/powerpoint/2010/main" val="3475880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942"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Title 2"/>
          <p:cNvSpPr>
            <a:spLocks noGrp="1"/>
          </p:cNvSpPr>
          <p:nvPr>
            <p:ph type="title"/>
          </p:nvPr>
        </p:nvSpPr>
        <p:spPr>
          <a:xfrm>
            <a:off x="8477950" y="873457"/>
            <a:ext cx="3273042" cy="5222543"/>
          </a:xfrm>
        </p:spPr>
        <p:txBody>
          <a:bodyPr>
            <a:normAutofit/>
          </a:bodyPr>
          <a:lstStyle/>
          <a:p>
            <a:pPr>
              <a:spcBef>
                <a:spcPts val="0"/>
              </a:spcBef>
              <a:defRPr/>
            </a:pPr>
            <a:r>
              <a:rPr lang="en-US" b="1" dirty="0">
                <a:solidFill>
                  <a:schemeClr val="accent6"/>
                </a:solidFill>
                <a:effectLst>
                  <a:outerShdw blurRad="38100" dist="38100" dir="2700000" algn="tl">
                    <a:srgbClr val="000000">
                      <a:alpha val="43137"/>
                    </a:srgbClr>
                  </a:outerShdw>
                </a:effectLst>
              </a:rPr>
              <a:t>T</a:t>
            </a:r>
            <a:r>
              <a:rPr lang="en-US" b="1" dirty="0">
                <a:solidFill>
                  <a:srgbClr val="FFFFFF"/>
                </a:solidFill>
                <a:effectLst>
                  <a:outerShdw blurRad="38100" dist="38100" dir="2700000" algn="tl">
                    <a:srgbClr val="000000">
                      <a:alpha val="43137"/>
                    </a:srgbClr>
                  </a:outerShdw>
                </a:effectLst>
              </a:rPr>
              <a:t>:</a:t>
            </a:r>
            <a:r>
              <a:rPr lang="en-US" b="1" dirty="0">
                <a:solidFill>
                  <a:srgbClr val="FFFFFF"/>
                </a:solidFill>
              </a:rPr>
              <a:t>Timing</a:t>
            </a:r>
            <a:r>
              <a:rPr lang="en-US" b="1" i="1" dirty="0">
                <a:solidFill>
                  <a:srgbClr val="FFFFFF"/>
                </a:solidFill>
              </a:rPr>
              <a:t> “Now”</a:t>
            </a:r>
            <a:endParaRPr lang="en-US" dirty="0">
              <a:solidFill>
                <a:srgbClr val="FFFFFF"/>
              </a:solidFill>
            </a:endParaRPr>
          </a:p>
        </p:txBody>
      </p:sp>
      <p:sp>
        <p:nvSpPr>
          <p:cNvPr id="2" name="Text Placeholder 1"/>
          <p:cNvSpPr>
            <a:spLocks noGrp="1"/>
          </p:cNvSpPr>
          <p:nvPr>
            <p:ph idx="1"/>
          </p:nvPr>
        </p:nvSpPr>
        <p:spPr>
          <a:xfrm>
            <a:off x="1176128" y="873457"/>
            <a:ext cx="6291471" cy="5222543"/>
          </a:xfrm>
        </p:spPr>
        <p:txBody>
          <a:bodyPr anchor="ctr">
            <a:normAutofit/>
          </a:bodyPr>
          <a:lstStyle/>
          <a:p>
            <a:pPr marL="0" indent="0">
              <a:spcBef>
                <a:spcPts val="0"/>
              </a:spcBef>
              <a:spcAft>
                <a:spcPts val="600"/>
              </a:spcAft>
              <a:buNone/>
              <a:defRPr/>
            </a:pPr>
            <a:r>
              <a:rPr lang="en-US" sz="2800" b="1" dirty="0">
                <a:solidFill>
                  <a:schemeClr val="accent6"/>
                </a:solidFill>
                <a:effectLst>
                  <a:outerShdw blurRad="38100" dist="38100" dir="2700000" algn="tl">
                    <a:srgbClr val="000000">
                      <a:alpha val="43137"/>
                    </a:srgbClr>
                  </a:outerShdw>
                </a:effectLst>
              </a:rPr>
              <a:t>PA: </a:t>
            </a:r>
            <a:r>
              <a:rPr lang="en-US" sz="2800" b="1" dirty="0">
                <a:effectLst>
                  <a:outerShdw blurRad="38100" dist="38100" dir="2700000" algn="tl">
                    <a:srgbClr val="000000">
                      <a:alpha val="43137"/>
                    </a:srgbClr>
                  </a:outerShdw>
                </a:effectLst>
              </a:rPr>
              <a:t>Parenting/Pregnancy Attitudes</a:t>
            </a:r>
          </a:p>
          <a:p>
            <a:pPr marL="0" indent="0">
              <a:spcBef>
                <a:spcPts val="0"/>
              </a:spcBef>
              <a:spcAft>
                <a:spcPts val="600"/>
              </a:spcAft>
              <a:buNone/>
              <a:defRPr/>
            </a:pPr>
            <a:r>
              <a:rPr lang="en-US" sz="2800" dirty="0"/>
              <a:t>Do you think you might like to have more children at some point?</a:t>
            </a:r>
          </a:p>
          <a:p>
            <a:pPr marL="0" indent="0">
              <a:spcBef>
                <a:spcPts val="0"/>
              </a:spcBef>
              <a:spcAft>
                <a:spcPts val="600"/>
              </a:spcAft>
              <a:buNone/>
              <a:defRPr/>
            </a:pPr>
            <a:r>
              <a:rPr lang="en-US" sz="2800" dirty="0"/>
              <a:t>“Yes, we’ve been trying for a while actually.” </a:t>
            </a:r>
          </a:p>
          <a:p>
            <a:pPr marL="0" indent="0">
              <a:spcBef>
                <a:spcPts val="0"/>
              </a:spcBef>
              <a:spcAft>
                <a:spcPts val="600"/>
              </a:spcAft>
              <a:buNone/>
              <a:defRPr/>
            </a:pPr>
            <a:r>
              <a:rPr lang="en-US" sz="2800" b="1" dirty="0">
                <a:solidFill>
                  <a:schemeClr val="accent6"/>
                </a:solidFill>
                <a:effectLst>
                  <a:outerShdw blurRad="38100" dist="38100" dir="2700000" algn="tl">
                    <a:srgbClr val="000000">
                      <a:alpha val="43137"/>
                    </a:srgbClr>
                  </a:outerShdw>
                </a:effectLst>
              </a:rPr>
              <a:t>T: </a:t>
            </a:r>
            <a:r>
              <a:rPr lang="en-US" sz="2800" b="1" dirty="0">
                <a:effectLst>
                  <a:outerShdw blurRad="38100" dist="38100" dir="2700000" algn="tl">
                    <a:srgbClr val="000000">
                      <a:alpha val="43137"/>
                    </a:srgbClr>
                  </a:outerShdw>
                </a:effectLst>
              </a:rPr>
              <a:t>Timing </a:t>
            </a:r>
            <a:r>
              <a:rPr lang="en-US" sz="2800" dirty="0"/>
              <a:t>When do you think that might be?</a:t>
            </a:r>
          </a:p>
          <a:p>
            <a:pPr marL="0" indent="0">
              <a:spcBef>
                <a:spcPts val="0"/>
              </a:spcBef>
              <a:spcAft>
                <a:spcPts val="600"/>
              </a:spcAft>
              <a:buNone/>
              <a:defRPr/>
            </a:pPr>
            <a:r>
              <a:rPr lang="en-US" sz="2800" b="1" dirty="0">
                <a:solidFill>
                  <a:schemeClr val="accent6"/>
                </a:solidFill>
                <a:effectLst>
                  <a:outerShdw blurRad="38100" dist="38100" dir="2700000" algn="tl">
                    <a:srgbClr val="000000">
                      <a:alpha val="43137"/>
                    </a:srgbClr>
                  </a:outerShdw>
                </a:effectLst>
              </a:rPr>
              <a:t>H: </a:t>
            </a:r>
            <a:r>
              <a:rPr lang="en-US" sz="2800" b="1" dirty="0">
                <a:effectLst>
                  <a:outerShdw blurRad="38100" dist="38100" dir="2700000" algn="tl">
                    <a:srgbClr val="000000">
                      <a:alpha val="43137"/>
                    </a:srgbClr>
                  </a:outerShdw>
                </a:effectLst>
              </a:rPr>
              <a:t>How Important: </a:t>
            </a:r>
            <a:r>
              <a:rPr lang="en-US" sz="2800" dirty="0"/>
              <a:t>How important is it to you to prevent pregnancy (until then)? </a:t>
            </a:r>
          </a:p>
        </p:txBody>
      </p:sp>
    </p:spTree>
    <p:extLst>
      <p:ext uri="{BB962C8B-B14F-4D97-AF65-F5344CB8AC3E}">
        <p14:creationId xmlns:p14="http://schemas.microsoft.com/office/powerpoint/2010/main" val="116722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3E8C22-504C-4CA6-B605-D045DFB6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9642" y="234760"/>
            <a:ext cx="4386138" cy="63870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p:cNvSpPr>
            <a:spLocks noGrp="1"/>
          </p:cNvSpPr>
          <p:nvPr>
            <p:ph type="title"/>
          </p:nvPr>
        </p:nvSpPr>
        <p:spPr>
          <a:xfrm>
            <a:off x="7989455" y="609599"/>
            <a:ext cx="3574471" cy="5403273"/>
          </a:xfrm>
        </p:spPr>
        <p:txBody>
          <a:bodyPr>
            <a:normAutofit/>
          </a:bodyPr>
          <a:lstStyle/>
          <a:p>
            <a:pPr>
              <a:spcBef>
                <a:spcPts val="0"/>
              </a:spcBef>
              <a:defRPr/>
            </a:pPr>
            <a:r>
              <a:rPr lang="en-US" sz="6000" b="1" i="1" dirty="0">
                <a:solidFill>
                  <a:srgbClr val="FFFFFF"/>
                </a:solidFill>
              </a:rPr>
              <a:t>“Now”</a:t>
            </a:r>
            <a:endParaRPr lang="en-US" sz="6000" dirty="0">
              <a:solidFill>
                <a:srgbClr val="FFFFFF"/>
              </a:solidFill>
            </a:endParaRPr>
          </a:p>
        </p:txBody>
      </p:sp>
      <p:sp>
        <p:nvSpPr>
          <p:cNvPr id="11" name="Rectangle 10">
            <a:extLst>
              <a:ext uri="{FF2B5EF4-FFF2-40B4-BE49-F238E27FC236}">
                <a16:creationId xmlns:a16="http://schemas.microsoft.com/office/drawing/2014/main" id="{AD67450E-55EC-4621-8697-52443DDEA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aphicFrame>
        <p:nvGraphicFramePr>
          <p:cNvPr id="5" name="Text Placeholder 1">
            <a:extLst>
              <a:ext uri="{FF2B5EF4-FFF2-40B4-BE49-F238E27FC236}">
                <a16:creationId xmlns:a16="http://schemas.microsoft.com/office/drawing/2014/main" id="{B15CA1E7-5956-470D-9616-DDC41EB0799D}"/>
              </a:ext>
            </a:extLst>
          </p:cNvPr>
          <p:cNvGraphicFramePr>
            <a:graphicFrameLocks noGrp="1"/>
          </p:cNvGraphicFramePr>
          <p:nvPr>
            <p:ph idx="1"/>
          </p:nvPr>
        </p:nvGraphicFramePr>
        <p:xfrm>
          <a:off x="862013" y="881063"/>
          <a:ext cx="6054725" cy="5132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745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3E8C22-504C-4CA6-B605-D045DFB6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9642" y="234760"/>
            <a:ext cx="4386138" cy="63870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p:cNvSpPr>
            <a:spLocks noGrp="1"/>
          </p:cNvSpPr>
          <p:nvPr>
            <p:ph type="title"/>
          </p:nvPr>
        </p:nvSpPr>
        <p:spPr>
          <a:xfrm>
            <a:off x="7989455" y="609599"/>
            <a:ext cx="3574471" cy="5403273"/>
          </a:xfrm>
        </p:spPr>
        <p:txBody>
          <a:bodyPr>
            <a:normAutofit/>
          </a:bodyPr>
          <a:lstStyle/>
          <a:p>
            <a:pPr>
              <a:spcBef>
                <a:spcPts val="0"/>
              </a:spcBef>
              <a:defRPr/>
            </a:pPr>
            <a:r>
              <a:rPr lang="en-US" sz="6000" b="1" i="1" dirty="0">
                <a:solidFill>
                  <a:srgbClr val="FFFFFF"/>
                </a:solidFill>
              </a:rPr>
              <a:t>“Now”</a:t>
            </a:r>
            <a:endParaRPr lang="en-US" sz="6000" dirty="0">
              <a:solidFill>
                <a:srgbClr val="FFFFFF"/>
              </a:solidFill>
            </a:endParaRPr>
          </a:p>
        </p:txBody>
      </p:sp>
      <p:sp>
        <p:nvSpPr>
          <p:cNvPr id="11" name="Rectangle 10">
            <a:extLst>
              <a:ext uri="{FF2B5EF4-FFF2-40B4-BE49-F238E27FC236}">
                <a16:creationId xmlns:a16="http://schemas.microsoft.com/office/drawing/2014/main" id="{AD67450E-55EC-4621-8697-52443DDEA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aphicFrame>
        <p:nvGraphicFramePr>
          <p:cNvPr id="5" name="Text Placeholder 1">
            <a:extLst>
              <a:ext uri="{FF2B5EF4-FFF2-40B4-BE49-F238E27FC236}">
                <a16:creationId xmlns:a16="http://schemas.microsoft.com/office/drawing/2014/main" id="{B15CA1E7-5956-470D-9616-DDC41EB0799D}"/>
              </a:ext>
            </a:extLst>
          </p:cNvPr>
          <p:cNvGraphicFramePr>
            <a:graphicFrameLocks noGrp="1"/>
          </p:cNvGraphicFramePr>
          <p:nvPr>
            <p:ph idx="1"/>
          </p:nvPr>
        </p:nvGraphicFramePr>
        <p:xfrm>
          <a:off x="862013" y="881063"/>
          <a:ext cx="6054725" cy="5132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327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7B96-DBA8-4933-90A1-FCDFC40A3BB1}"/>
              </a:ext>
            </a:extLst>
          </p:cNvPr>
          <p:cNvSpPr>
            <a:spLocks noGrp="1"/>
          </p:cNvSpPr>
          <p:nvPr>
            <p:ph type="title"/>
          </p:nvPr>
        </p:nvSpPr>
        <p:spPr>
          <a:xfrm>
            <a:off x="733474" y="433418"/>
            <a:ext cx="9875520" cy="1356360"/>
          </a:xfrm>
        </p:spPr>
        <p:txBody>
          <a:bodyPr/>
          <a:lstStyle/>
          <a:p>
            <a:r>
              <a:rPr lang="en-US" dirty="0"/>
              <a:t>Offer Contraceptive Services</a:t>
            </a:r>
          </a:p>
        </p:txBody>
      </p:sp>
      <p:sp>
        <p:nvSpPr>
          <p:cNvPr id="4" name="Oval 3">
            <a:extLst>
              <a:ext uri="{FF2B5EF4-FFF2-40B4-BE49-F238E27FC236}">
                <a16:creationId xmlns:a16="http://schemas.microsoft.com/office/drawing/2014/main" id="{F66A60AF-B556-4890-A0B4-390D35351370}"/>
              </a:ext>
            </a:extLst>
          </p:cNvPr>
          <p:cNvSpPr/>
          <p:nvPr/>
        </p:nvSpPr>
        <p:spPr>
          <a:xfrm>
            <a:off x="642035" y="3879537"/>
            <a:ext cx="2355533" cy="2368863"/>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5" name="Rectangle 4" descr="Confused Person">
            <a:extLst>
              <a:ext uri="{FF2B5EF4-FFF2-40B4-BE49-F238E27FC236}">
                <a16:creationId xmlns:a16="http://schemas.microsoft.com/office/drawing/2014/main" id="{EA890C57-2335-484C-81A8-DD39D734E51C}"/>
              </a:ext>
            </a:extLst>
          </p:cNvPr>
          <p:cNvSpPr/>
          <p:nvPr/>
        </p:nvSpPr>
        <p:spPr>
          <a:xfrm>
            <a:off x="1185424" y="4240970"/>
            <a:ext cx="1264093" cy="1359184"/>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Corbel" panose="020B0503020204020204"/>
              <a:ea typeface="+mn-ea"/>
              <a:cs typeface="+mn-cs"/>
            </a:endParaRPr>
          </a:p>
        </p:txBody>
      </p:sp>
      <p:sp>
        <p:nvSpPr>
          <p:cNvPr id="6" name="Speech Bubble: Oval 5">
            <a:extLst>
              <a:ext uri="{FF2B5EF4-FFF2-40B4-BE49-F238E27FC236}">
                <a16:creationId xmlns:a16="http://schemas.microsoft.com/office/drawing/2014/main" id="{61F42D7E-195D-4485-B6EB-4A8F913172FA}"/>
              </a:ext>
            </a:extLst>
          </p:cNvPr>
          <p:cNvSpPr/>
          <p:nvPr/>
        </p:nvSpPr>
        <p:spPr>
          <a:xfrm>
            <a:off x="2057400" y="1673352"/>
            <a:ext cx="3613835" cy="2060448"/>
          </a:xfrm>
          <a:prstGeom prst="wedgeEllipseCallout">
            <a:avLst>
              <a:gd name="adj1" fmla="val -49465"/>
              <a:gd name="adj2" fmla="val 62977"/>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cap="all"/>
            </a:pPr>
            <a:r>
              <a:rPr kumimoji="0" lang="en-US" sz="2200" b="0" i="0" u="none" strike="noStrike" kern="1200" cap="all" spc="0" normalizeH="0" baseline="0" noProof="0" dirty="0">
                <a:ln>
                  <a:noFill/>
                </a:ln>
                <a:solidFill>
                  <a:prstClr val="white"/>
                </a:solidFill>
                <a:effectLst/>
                <a:uLnTx/>
                <a:uFillTx/>
                <a:latin typeface="Corbel" panose="020B0503020204020204"/>
                <a:ea typeface="+mn-ea"/>
                <a:cs typeface="+mn-cs"/>
              </a:rPr>
              <a:t>“It’s very  important to me to  not get pregnant right now”</a:t>
            </a:r>
            <a:endParaRPr kumimoji="0" lang="is-IS" sz="2200" b="0" i="0" u="none" strike="noStrike" kern="1200" cap="all" spc="0" normalizeH="0" baseline="0" noProof="0" dirty="0">
              <a:ln>
                <a:noFill/>
              </a:ln>
              <a:solidFill>
                <a:prstClr val="white"/>
              </a:solidFill>
              <a:effectLst/>
              <a:uLnTx/>
              <a:uFillTx/>
              <a:latin typeface="Corbel" panose="020B0503020204020204"/>
              <a:ea typeface="+mn-ea"/>
              <a:cs typeface="+mn-cs"/>
            </a:endParaRPr>
          </a:p>
        </p:txBody>
      </p:sp>
      <p:sp>
        <p:nvSpPr>
          <p:cNvPr id="7" name="Oval 6">
            <a:extLst>
              <a:ext uri="{FF2B5EF4-FFF2-40B4-BE49-F238E27FC236}">
                <a16:creationId xmlns:a16="http://schemas.microsoft.com/office/drawing/2014/main" id="{66B5F3C5-E469-43CB-80F1-353CC58B1803}"/>
              </a:ext>
            </a:extLst>
          </p:cNvPr>
          <p:cNvSpPr/>
          <p:nvPr/>
        </p:nvSpPr>
        <p:spPr>
          <a:xfrm>
            <a:off x="4682962" y="4269633"/>
            <a:ext cx="2368878" cy="2355720"/>
          </a:xfrm>
          <a:prstGeom prst="ellipse">
            <a:avLst/>
          </a:prstGeom>
          <a:solidFill>
            <a:srgbClr val="D5B914"/>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8" name="Rectangle 7" descr="Doctor female with solid fill">
            <a:extLst>
              <a:ext uri="{FF2B5EF4-FFF2-40B4-BE49-F238E27FC236}">
                <a16:creationId xmlns:a16="http://schemas.microsoft.com/office/drawing/2014/main" id="{56FF68FF-1E2C-46B1-942E-6297C4F85D10}"/>
              </a:ext>
            </a:extLst>
          </p:cNvPr>
          <p:cNvSpPr/>
          <p:nvPr/>
        </p:nvSpPr>
        <p:spPr>
          <a:xfrm>
            <a:off x="5187805" y="4732850"/>
            <a:ext cx="1359192" cy="135164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Corbel" panose="020B0503020204020204"/>
              <a:ea typeface="+mn-ea"/>
              <a:cs typeface="+mn-cs"/>
            </a:endParaRPr>
          </a:p>
        </p:txBody>
      </p:sp>
      <p:sp>
        <p:nvSpPr>
          <p:cNvPr id="9" name="Speech Bubble: Oval 8">
            <a:extLst>
              <a:ext uri="{FF2B5EF4-FFF2-40B4-BE49-F238E27FC236}">
                <a16:creationId xmlns:a16="http://schemas.microsoft.com/office/drawing/2014/main" id="{9B063D75-B566-4C3D-9B13-23FF4A3AE45F}"/>
              </a:ext>
            </a:extLst>
          </p:cNvPr>
          <p:cNvSpPr/>
          <p:nvPr/>
        </p:nvSpPr>
        <p:spPr>
          <a:xfrm>
            <a:off x="6610634" y="674301"/>
            <a:ext cx="5053737" cy="3059499"/>
          </a:xfrm>
          <a:prstGeom prst="wedgeEllipseCallout">
            <a:avLst>
              <a:gd name="adj1" fmla="val -46005"/>
              <a:gd name="adj2" fmla="val 46402"/>
            </a:avLst>
          </a:prstGeom>
          <a:solidFill>
            <a:srgbClr val="D5B91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cap="all"/>
            </a:pPr>
            <a:r>
              <a:rPr kumimoji="0" lang="en-US" sz="2100" b="0" i="0" u="none" strike="noStrike" kern="1200" cap="all" spc="0" normalizeH="0" baseline="0" noProof="0" dirty="0">
                <a:ln>
                  <a:noFill/>
                </a:ln>
                <a:solidFill>
                  <a:srgbClr val="000000"/>
                </a:solidFill>
                <a:effectLst/>
                <a:uLnTx/>
                <a:uFillTx/>
                <a:latin typeface="Corbel" panose="020B0503020204020204"/>
                <a:ea typeface="+mn-ea"/>
                <a:cs typeface="+mn-cs"/>
              </a:rPr>
              <a:t>“So, would you to talk more about options for contraception?” </a:t>
            </a:r>
          </a:p>
        </p:txBody>
      </p:sp>
      <p:sp>
        <p:nvSpPr>
          <p:cNvPr id="3" name="Speech Bubble: Oval 2">
            <a:extLst>
              <a:ext uri="{FF2B5EF4-FFF2-40B4-BE49-F238E27FC236}">
                <a16:creationId xmlns:a16="http://schemas.microsoft.com/office/drawing/2014/main" id="{E5602409-8E8D-C825-E367-0EC3A4C998D8}"/>
              </a:ext>
            </a:extLst>
          </p:cNvPr>
          <p:cNvSpPr/>
          <p:nvPr/>
        </p:nvSpPr>
        <p:spPr>
          <a:xfrm>
            <a:off x="7138263" y="3177393"/>
            <a:ext cx="5053737" cy="3059499"/>
          </a:xfrm>
          <a:prstGeom prst="wedgeEllipseCallout">
            <a:avLst>
              <a:gd name="adj1" fmla="val -46005"/>
              <a:gd name="adj2" fmla="val 46402"/>
            </a:avLst>
          </a:prstGeom>
          <a:solidFill>
            <a:srgbClr val="D5B91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cap="all"/>
            </a:pPr>
            <a:r>
              <a:rPr kumimoji="0" lang="en-US" sz="2100" b="0" i="0" u="none" strike="noStrike" kern="1200" cap="all" spc="0" normalizeH="0" baseline="0" noProof="0" dirty="0">
                <a:ln>
                  <a:noFill/>
                </a:ln>
                <a:solidFill>
                  <a:srgbClr val="000000"/>
                </a:solidFill>
                <a:effectLst/>
                <a:uLnTx/>
                <a:uFillTx/>
                <a:latin typeface="Corbel" panose="020B0503020204020204"/>
                <a:ea typeface="+mn-ea"/>
                <a:cs typeface="+mn-cs"/>
              </a:rPr>
              <a:t>“Since you’ve said this is important to you, would you to talk more about options for contraception?” </a:t>
            </a:r>
          </a:p>
        </p:txBody>
      </p:sp>
    </p:spTree>
    <p:extLst>
      <p:ext uri="{BB962C8B-B14F-4D97-AF65-F5344CB8AC3E}">
        <p14:creationId xmlns:p14="http://schemas.microsoft.com/office/powerpoint/2010/main" val="2471135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Speech Bubble: Oval 5">
            <a:extLst>
              <a:ext uri="{FF2B5EF4-FFF2-40B4-BE49-F238E27FC236}">
                <a16:creationId xmlns:a16="http://schemas.microsoft.com/office/drawing/2014/main" id="{7B9F389A-7F91-495E-8E00-A65E54350125}"/>
              </a:ext>
            </a:extLst>
          </p:cNvPr>
          <p:cNvSpPr/>
          <p:nvPr/>
        </p:nvSpPr>
        <p:spPr>
          <a:xfrm>
            <a:off x="7696200" y="2286000"/>
            <a:ext cx="3886200" cy="2286000"/>
          </a:xfrm>
          <a:prstGeom prst="wedgeEllipseCallout">
            <a:avLst>
              <a:gd name="adj1" fmla="val -50610"/>
              <a:gd name="adj2" fmla="val 5138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p:cNvSpPr>
            <a:spLocks noGrp="1"/>
          </p:cNvSpPr>
          <p:nvPr>
            <p:ph type="title"/>
          </p:nvPr>
        </p:nvSpPr>
        <p:spPr>
          <a:xfrm>
            <a:off x="1219200" y="533400"/>
            <a:ext cx="9875520" cy="1356360"/>
          </a:xfrm>
        </p:spPr>
        <p:txBody>
          <a:bodyPr>
            <a:normAutofit/>
          </a:bodyPr>
          <a:lstStyle/>
          <a:p>
            <a:r>
              <a:rPr lang="en-US" dirty="0"/>
              <a:t>Offer Preconception Care</a:t>
            </a:r>
          </a:p>
        </p:txBody>
      </p:sp>
      <p:graphicFrame>
        <p:nvGraphicFramePr>
          <p:cNvPr id="5" name="Text Placeholder 1">
            <a:extLst>
              <a:ext uri="{FF2B5EF4-FFF2-40B4-BE49-F238E27FC236}">
                <a16:creationId xmlns:a16="http://schemas.microsoft.com/office/drawing/2014/main" id="{72F5BA62-999A-4F80-B5F2-C91A0617D866}"/>
              </a:ext>
            </a:extLst>
          </p:cNvPr>
          <p:cNvGraphicFramePr>
            <a:graphicFrameLocks noGrp="1"/>
          </p:cNvGraphicFramePr>
          <p:nvPr>
            <p:ph idx="1"/>
          </p:nvPr>
        </p:nvGraphicFramePr>
        <p:xfrm>
          <a:off x="1447800" y="2908131"/>
          <a:ext cx="9872663" cy="3797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peech Bubble: Oval 3">
            <a:extLst>
              <a:ext uri="{FF2B5EF4-FFF2-40B4-BE49-F238E27FC236}">
                <a16:creationId xmlns:a16="http://schemas.microsoft.com/office/drawing/2014/main" id="{1FFC1EA4-F2AC-411C-8E8D-A996AD2D7B20}"/>
              </a:ext>
            </a:extLst>
          </p:cNvPr>
          <p:cNvSpPr/>
          <p:nvPr/>
        </p:nvSpPr>
        <p:spPr>
          <a:xfrm>
            <a:off x="3352800" y="1901952"/>
            <a:ext cx="3048000" cy="2060448"/>
          </a:xfrm>
          <a:prstGeom prst="wedgeEllipseCallout">
            <a:avLst>
              <a:gd name="adj1" fmla="val -46524"/>
              <a:gd name="adj2" fmla="val 62977"/>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cap="all"/>
            </a:pPr>
            <a:r>
              <a:rPr kumimoji="0" lang="en-US" sz="2200" b="0" i="0" u="none" strike="noStrike" kern="1200" cap="all" spc="0" normalizeH="0" baseline="0" noProof="0">
                <a:ln>
                  <a:noFill/>
                </a:ln>
                <a:solidFill>
                  <a:prstClr val="white"/>
                </a:solidFill>
                <a:effectLst/>
                <a:uLnTx/>
                <a:uFillTx/>
                <a:latin typeface="Corbel" panose="020B0503020204020204"/>
                <a:ea typeface="+mn-ea"/>
                <a:cs typeface="+mn-cs"/>
              </a:rPr>
              <a:t>“ IF it happens, it happens”</a:t>
            </a:r>
            <a:endParaRPr kumimoji="0" lang="is-IS" sz="2200" b="0" i="0" u="none" strike="noStrike" kern="1200" cap="all"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99291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Speech Bubble: Oval 5">
            <a:extLst>
              <a:ext uri="{FF2B5EF4-FFF2-40B4-BE49-F238E27FC236}">
                <a16:creationId xmlns:a16="http://schemas.microsoft.com/office/drawing/2014/main" id="{7B9F389A-7F91-495E-8E00-A65E54350125}"/>
              </a:ext>
            </a:extLst>
          </p:cNvPr>
          <p:cNvSpPr/>
          <p:nvPr/>
        </p:nvSpPr>
        <p:spPr>
          <a:xfrm>
            <a:off x="6672569" y="1222466"/>
            <a:ext cx="3886200" cy="2286000"/>
          </a:xfrm>
          <a:prstGeom prst="wedgeEllipseCallout">
            <a:avLst>
              <a:gd name="adj1" fmla="val -50610"/>
              <a:gd name="adj2" fmla="val 51380"/>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p:cNvSpPr>
            <a:spLocks noGrp="1"/>
          </p:cNvSpPr>
          <p:nvPr>
            <p:ph type="title"/>
          </p:nvPr>
        </p:nvSpPr>
        <p:spPr>
          <a:xfrm>
            <a:off x="1219200" y="533400"/>
            <a:ext cx="9875520" cy="1356360"/>
          </a:xfrm>
        </p:spPr>
        <p:txBody>
          <a:bodyPr>
            <a:normAutofit/>
          </a:bodyPr>
          <a:lstStyle/>
          <a:p>
            <a:r>
              <a:rPr lang="en-US" dirty="0"/>
              <a:t>Offer both preconception care &amp; Contraceptive services</a:t>
            </a:r>
          </a:p>
        </p:txBody>
      </p:sp>
      <p:sp>
        <p:nvSpPr>
          <p:cNvPr id="4" name="Speech Bubble: Oval 3">
            <a:extLst>
              <a:ext uri="{FF2B5EF4-FFF2-40B4-BE49-F238E27FC236}">
                <a16:creationId xmlns:a16="http://schemas.microsoft.com/office/drawing/2014/main" id="{1FFC1EA4-F2AC-411C-8E8D-A996AD2D7B20}"/>
              </a:ext>
            </a:extLst>
          </p:cNvPr>
          <p:cNvSpPr/>
          <p:nvPr/>
        </p:nvSpPr>
        <p:spPr>
          <a:xfrm>
            <a:off x="2471433" y="1911531"/>
            <a:ext cx="3048000" cy="2060448"/>
          </a:xfrm>
          <a:prstGeom prst="wedgeEllipseCallout">
            <a:avLst>
              <a:gd name="adj1" fmla="val -46524"/>
              <a:gd name="adj2" fmla="val 62977"/>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cap="all"/>
            </a:pPr>
            <a:r>
              <a:rPr kumimoji="0" lang="en-US" sz="2200" b="0" i="0" u="none" strike="noStrike" kern="1200" cap="all" spc="0" normalizeH="0" baseline="0" noProof="0">
                <a:ln>
                  <a:noFill/>
                </a:ln>
                <a:solidFill>
                  <a:prstClr val="white"/>
                </a:solidFill>
                <a:effectLst/>
                <a:uLnTx/>
                <a:uFillTx/>
                <a:latin typeface="Corbel" panose="020B0503020204020204"/>
                <a:ea typeface="+mn-ea"/>
                <a:cs typeface="+mn-cs"/>
              </a:rPr>
              <a:t>“ IF it happens, it happens”</a:t>
            </a:r>
            <a:endParaRPr kumimoji="0" lang="is-IS" sz="2200" b="0" i="0" u="none" strike="noStrike" kern="1200" cap="all" spc="0" normalizeH="0" baseline="0" noProof="0" dirty="0">
              <a:ln>
                <a:noFill/>
              </a:ln>
              <a:solidFill>
                <a:prstClr val="white"/>
              </a:solidFill>
              <a:effectLst/>
              <a:uLnTx/>
              <a:uFillTx/>
              <a:latin typeface="Corbel" panose="020B0503020204020204"/>
              <a:ea typeface="+mn-ea"/>
              <a:cs typeface="+mn-cs"/>
            </a:endParaRPr>
          </a:p>
        </p:txBody>
      </p:sp>
      <p:sp>
        <p:nvSpPr>
          <p:cNvPr id="7" name="Speech Bubble: Oval 5">
            <a:extLst>
              <a:ext uri="{FF2B5EF4-FFF2-40B4-BE49-F238E27FC236}">
                <a16:creationId xmlns:a16="http://schemas.microsoft.com/office/drawing/2014/main" id="{B18170AA-6E4F-564A-BFEA-943646B7A3C8}"/>
              </a:ext>
            </a:extLst>
          </p:cNvPr>
          <p:cNvSpPr/>
          <p:nvPr/>
        </p:nvSpPr>
        <p:spPr>
          <a:xfrm>
            <a:off x="7208520" y="3508466"/>
            <a:ext cx="3886200" cy="2286000"/>
          </a:xfrm>
          <a:prstGeom prst="wedgeEllipseCallout">
            <a:avLst>
              <a:gd name="adj1" fmla="val -50610"/>
              <a:gd name="adj2" fmla="val 51380"/>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aphicFrame>
        <p:nvGraphicFramePr>
          <p:cNvPr id="5" name="Text Placeholder 1">
            <a:extLst>
              <a:ext uri="{FF2B5EF4-FFF2-40B4-BE49-F238E27FC236}">
                <a16:creationId xmlns:a16="http://schemas.microsoft.com/office/drawing/2014/main" id="{72F5BA62-999A-4F80-B5F2-C91A0617D866}"/>
              </a:ext>
            </a:extLst>
          </p:cNvPr>
          <p:cNvGraphicFramePr>
            <a:graphicFrameLocks noGrp="1"/>
          </p:cNvGraphicFramePr>
          <p:nvPr>
            <p:ph idx="1"/>
          </p:nvPr>
        </p:nvGraphicFramePr>
        <p:xfrm>
          <a:off x="583101" y="2682844"/>
          <a:ext cx="9872663" cy="3797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EA656DA3-AD3B-AB40-9824-95A40A996DCC}"/>
              </a:ext>
            </a:extLst>
          </p:cNvPr>
          <p:cNvSpPr txBox="1"/>
          <p:nvPr/>
        </p:nvSpPr>
        <p:spPr>
          <a:xfrm>
            <a:off x="6841484" y="1530790"/>
            <a:ext cx="3548369"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“I’M HEARING YOU  SAY THAT IDEALLY YOU DON’T WANT ANY MORE CHILDREN RIGHT NOW, BUT IF YOU WERE TO GET PREGNANT, YOU’D BE OK WITH THAT, TOO. </a:t>
            </a:r>
          </a:p>
        </p:txBody>
      </p:sp>
      <p:sp>
        <p:nvSpPr>
          <p:cNvPr id="8" name="TextBox 7">
            <a:extLst>
              <a:ext uri="{FF2B5EF4-FFF2-40B4-BE49-F238E27FC236}">
                <a16:creationId xmlns:a16="http://schemas.microsoft.com/office/drawing/2014/main" id="{03C5148F-A160-0245-87A2-649CA97DB1D0}"/>
              </a:ext>
            </a:extLst>
          </p:cNvPr>
          <p:cNvSpPr txBox="1"/>
          <p:nvPr/>
        </p:nvSpPr>
        <p:spPr>
          <a:xfrm>
            <a:off x="7555927" y="3810000"/>
            <a:ext cx="3219315"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“IN THAT CASE, WOULD YOU LIKE TO TALK  ABOUT WAYS TO PREVENT PREGNANCY, AND ALSO HOW TO BE PREPARED FOR A HEALTH PREGNANCY IF IT DID HAPPEN?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64036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75241-6DEB-8547-ADA0-0AC55B91F987}"/>
              </a:ext>
            </a:extLst>
          </p:cNvPr>
          <p:cNvSpPr>
            <a:spLocks noGrp="1"/>
          </p:cNvSpPr>
          <p:nvPr>
            <p:ph type="title"/>
          </p:nvPr>
        </p:nvSpPr>
        <p:spPr>
          <a:xfrm>
            <a:off x="653145" y="609599"/>
            <a:ext cx="3614056" cy="5606143"/>
          </a:xfrm>
        </p:spPr>
        <p:txBody>
          <a:bodyPr>
            <a:normAutofit/>
          </a:bodyPr>
          <a:lstStyle/>
          <a:p>
            <a:pPr algn="ctr"/>
            <a:r>
              <a:rPr lang="en-US" sz="4800" dirty="0">
                <a:latin typeface="+mn-lt"/>
              </a:rPr>
              <a:t>Language is        key!	</a:t>
            </a:r>
          </a:p>
        </p:txBody>
      </p:sp>
      <p:graphicFrame>
        <p:nvGraphicFramePr>
          <p:cNvPr id="5" name="Content Placeholder 2">
            <a:extLst>
              <a:ext uri="{FF2B5EF4-FFF2-40B4-BE49-F238E27FC236}">
                <a16:creationId xmlns:a16="http://schemas.microsoft.com/office/drawing/2014/main" id="{DAA31360-6E24-4098-BE9E-61C71198D0B7}"/>
              </a:ext>
            </a:extLst>
          </p:cNvPr>
          <p:cNvGraphicFramePr>
            <a:graphicFrameLocks noGrp="1"/>
          </p:cNvGraphicFramePr>
          <p:nvPr>
            <p:ph idx="1"/>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368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24478362-54B4-A742-9E73-BD0311C674F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AB3080C2-1183-4D09-A817-42CFC9175AE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33B91BE9-C06F-D349-B623-D7F9C9A590C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D3A2CA19-D40E-474A-8B3A-ADC18A48E79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A585F9F2-10DA-964C-8857-8D9C4B626B1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4" name="Rectangle 10">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25" name="Straight Connector 12">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Rectangle 14">
            <a:extLst>
              <a:ext uri="{FF2B5EF4-FFF2-40B4-BE49-F238E27FC236}">
                <a16:creationId xmlns:a16="http://schemas.microsoft.com/office/drawing/2014/main" id="{B3CF6BE5-8836-47A6-BFA6-BFB4D9B8F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 name="Rectangle 16">
            <a:extLst>
              <a:ext uri="{FF2B5EF4-FFF2-40B4-BE49-F238E27FC236}">
                <a16:creationId xmlns:a16="http://schemas.microsoft.com/office/drawing/2014/main" id="{0429C610-56A2-448A-A78A-B45BBEC85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28" name="Straight Connector 18">
            <a:extLst>
              <a:ext uri="{FF2B5EF4-FFF2-40B4-BE49-F238E27FC236}">
                <a16:creationId xmlns:a16="http://schemas.microsoft.com/office/drawing/2014/main" id="{381286A6-16B3-4525-9867-BBADEA477A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5A7CC81-BB9C-4774-9D30-41C3AA1503CE}"/>
              </a:ext>
            </a:extLst>
          </p:cNvPr>
          <p:cNvSpPr>
            <a:spLocks noGrp="1"/>
          </p:cNvSpPr>
          <p:nvPr>
            <p:ph type="title"/>
          </p:nvPr>
        </p:nvSpPr>
        <p:spPr>
          <a:xfrm>
            <a:off x="1109980" y="4206240"/>
            <a:ext cx="9966960" cy="1325880"/>
          </a:xfrm>
        </p:spPr>
        <p:txBody>
          <a:bodyPr vert="horz" lIns="91440" tIns="45720" rIns="91440" bIns="45720" rtlCol="0" anchor="b">
            <a:normAutofit/>
          </a:bodyPr>
          <a:lstStyle/>
          <a:p>
            <a:r>
              <a:rPr lang="en-US" sz="6600" b="1" dirty="0"/>
              <a:t>Time to Practice</a:t>
            </a:r>
          </a:p>
        </p:txBody>
      </p:sp>
      <p:pic>
        <p:nvPicPr>
          <p:cNvPr id="4" name="Content Placeholder 4" descr="Student playing the violin">
            <a:extLst>
              <a:ext uri="{FF2B5EF4-FFF2-40B4-BE49-F238E27FC236}">
                <a16:creationId xmlns:a16="http://schemas.microsoft.com/office/drawing/2014/main" id="{58627DD7-65C4-4CB7-B98D-86360F5D29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055" r="1" b="32764"/>
          <a:stretch/>
        </p:blipFill>
        <p:spPr>
          <a:xfrm>
            <a:off x="243840" y="256540"/>
            <a:ext cx="11704320" cy="3764276"/>
          </a:xfrm>
          <a:prstGeom prst="rect">
            <a:avLst/>
          </a:prstGeom>
        </p:spPr>
      </p:pic>
    </p:spTree>
    <p:extLst>
      <p:ext uri="{BB962C8B-B14F-4D97-AF65-F5344CB8AC3E}">
        <p14:creationId xmlns:p14="http://schemas.microsoft.com/office/powerpoint/2010/main" val="620594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2" name="Rectangle 40">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3" name="Rectangle 42">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54" name="Straight Connector 44">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55" name="Rectangle 46">
            <a:extLst>
              <a:ext uri="{FF2B5EF4-FFF2-40B4-BE49-F238E27FC236}">
                <a16:creationId xmlns:a16="http://schemas.microsoft.com/office/drawing/2014/main" id="{B3CF6BE5-8836-47A6-BFA6-BFB4D9B8F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6" name="Rectangle 48">
            <a:extLst>
              <a:ext uri="{FF2B5EF4-FFF2-40B4-BE49-F238E27FC236}">
                <a16:creationId xmlns:a16="http://schemas.microsoft.com/office/drawing/2014/main" id="{0429C610-56A2-448A-A78A-B45BBEC85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51" name="Straight Connector 50">
            <a:extLst>
              <a:ext uri="{FF2B5EF4-FFF2-40B4-BE49-F238E27FC236}">
                <a16:creationId xmlns:a16="http://schemas.microsoft.com/office/drawing/2014/main" id="{381286A6-16B3-4525-9867-BBADEA477A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07E55A-82EA-41BF-BFE8-7063545FAFBA}"/>
              </a:ext>
            </a:extLst>
          </p:cNvPr>
          <p:cNvSpPr>
            <a:spLocks noGrp="1"/>
          </p:cNvSpPr>
          <p:nvPr>
            <p:ph type="title"/>
          </p:nvPr>
        </p:nvSpPr>
        <p:spPr>
          <a:xfrm>
            <a:off x="1109980" y="4206240"/>
            <a:ext cx="9966960" cy="1325880"/>
          </a:xfrm>
        </p:spPr>
        <p:txBody>
          <a:bodyPr vert="horz" lIns="91440" tIns="45720" rIns="91440" bIns="45720" rtlCol="0" anchor="b">
            <a:normAutofit/>
          </a:bodyPr>
          <a:lstStyle/>
          <a:p>
            <a:r>
              <a:rPr lang="en-US" sz="6600" b="1" dirty="0"/>
              <a:t>debrief</a:t>
            </a:r>
          </a:p>
        </p:txBody>
      </p:sp>
      <p:pic>
        <p:nvPicPr>
          <p:cNvPr id="4" name="Content Placeholder 6" descr="A group of people discussing work in conference room meeting">
            <a:extLst>
              <a:ext uri="{FF2B5EF4-FFF2-40B4-BE49-F238E27FC236}">
                <a16:creationId xmlns:a16="http://schemas.microsoft.com/office/drawing/2014/main" id="{A4B440EB-DE8F-44C6-A817-D6250988FA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03" t="29281" r="22658" b="22537"/>
          <a:stretch/>
        </p:blipFill>
        <p:spPr>
          <a:xfrm>
            <a:off x="2013972" y="441964"/>
            <a:ext cx="7553960" cy="3764276"/>
          </a:xfrm>
          <a:prstGeom prst="rect">
            <a:avLst/>
          </a:prstGeom>
        </p:spPr>
      </p:pic>
    </p:spTree>
    <p:extLst>
      <p:ext uri="{BB962C8B-B14F-4D97-AF65-F5344CB8AC3E}">
        <p14:creationId xmlns:p14="http://schemas.microsoft.com/office/powerpoint/2010/main" val="592230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68A5362-EC3B-4BE3-804B-E6B289AF8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1D37744E-F5F6-4ED5-9F5F-21183A8FE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4" name="Straight Connector 43">
            <a:extLst>
              <a:ext uri="{FF2B5EF4-FFF2-40B4-BE49-F238E27FC236}">
                <a16:creationId xmlns:a16="http://schemas.microsoft.com/office/drawing/2014/main" id="{DD9D7C55-D0C1-4B48-ADC5-A9E322B19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F843697F-C030-482D-BB1C-DB61ABBFC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8" name="Rectangle 47">
            <a:extLst>
              <a:ext uri="{FF2B5EF4-FFF2-40B4-BE49-F238E27FC236}">
                <a16:creationId xmlns:a16="http://schemas.microsoft.com/office/drawing/2014/main" id="{B5316F66-3DCC-4344-9396-C5CAFC354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50" name="Straight Connector 49">
            <a:extLst>
              <a:ext uri="{FF2B5EF4-FFF2-40B4-BE49-F238E27FC236}">
                <a16:creationId xmlns:a16="http://schemas.microsoft.com/office/drawing/2014/main" id="{A08CA396-1800-42B7-87F6-FCB40A1B79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2A9DD8C-8E98-031A-A634-256ED574D67E}"/>
              </a:ext>
            </a:extLst>
          </p:cNvPr>
          <p:cNvSpPr txBox="1"/>
          <p:nvPr/>
        </p:nvSpPr>
        <p:spPr>
          <a:xfrm>
            <a:off x="1109980" y="4206240"/>
            <a:ext cx="9966960" cy="132588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4100" b="1" i="0" u="none" strike="noStrike" kern="1200" cap="all" spc="0" normalizeH="0" baseline="0" noProof="0">
                <a:ln>
                  <a:noFill/>
                </a:ln>
                <a:solidFill>
                  <a:srgbClr val="418AB3"/>
                </a:solidFill>
                <a:effectLst/>
                <a:uLnTx/>
                <a:uFillTx/>
                <a:latin typeface="Corbel" panose="020B0503020204020204"/>
                <a:ea typeface="+mn-ea"/>
                <a:cs typeface="+mn-cs"/>
              </a:rPr>
              <a:t>Affirm – Share – Ask </a:t>
            </a:r>
          </a:p>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4100" b="1" i="0" u="none" strike="noStrike" kern="1200" cap="all" spc="0" normalizeH="0" baseline="0" noProof="0">
                <a:ln>
                  <a:noFill/>
                </a:ln>
                <a:solidFill>
                  <a:srgbClr val="418AB3"/>
                </a:solidFill>
                <a:effectLst/>
                <a:uLnTx/>
                <a:uFillTx/>
                <a:latin typeface="Corbel" panose="020B0503020204020204"/>
                <a:ea typeface="+mn-ea"/>
                <a:cs typeface="+mn-cs"/>
              </a:rPr>
              <a:t>(ASA) Cycle</a:t>
            </a:r>
          </a:p>
        </p:txBody>
      </p:sp>
      <p:pic>
        <p:nvPicPr>
          <p:cNvPr id="4" name="Picture 3">
            <a:extLst>
              <a:ext uri="{FF2B5EF4-FFF2-40B4-BE49-F238E27FC236}">
                <a16:creationId xmlns:a16="http://schemas.microsoft.com/office/drawing/2014/main" id="{7F3E3ED4-CB12-0243-51BD-39776291CB44}"/>
              </a:ext>
            </a:extLst>
          </p:cNvPr>
          <p:cNvPicPr>
            <a:picLocks noChangeAspect="1"/>
          </p:cNvPicPr>
          <p:nvPr/>
        </p:nvPicPr>
        <p:blipFill rotWithShape="1">
          <a:blip r:embed="rId3"/>
          <a:srcRect l="21919" t="20555" r="29052" b="18406"/>
          <a:stretch/>
        </p:blipFill>
        <p:spPr>
          <a:xfrm>
            <a:off x="4390924" y="741172"/>
            <a:ext cx="3410151" cy="3279644"/>
          </a:xfrm>
          <a:prstGeom prst="rect">
            <a:avLst/>
          </a:prstGeom>
        </p:spPr>
      </p:pic>
      <p:sp>
        <p:nvSpPr>
          <p:cNvPr id="3" name="Slide Number Placeholder 2">
            <a:extLst>
              <a:ext uri="{FF2B5EF4-FFF2-40B4-BE49-F238E27FC236}">
                <a16:creationId xmlns:a16="http://schemas.microsoft.com/office/drawing/2014/main" id="{58A3BD4C-566A-068D-9380-C732151D459B}"/>
              </a:ext>
            </a:extLst>
          </p:cNvPr>
          <p:cNvSpPr>
            <a:spLocks noGrp="1"/>
          </p:cNvSpPr>
          <p:nvPr>
            <p:ph type="sldNum" sz="quarter" idx="12"/>
          </p:nvPr>
        </p:nvSpPr>
        <p:spPr>
          <a:xfrm>
            <a:off x="9329530" y="6223828"/>
            <a:ext cx="170621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61975F6-1856-0F4D-8C13-72BB4494FA43}" type="slidenum">
              <a:rPr kumimoji="0" lang="en-US" sz="1200" b="0" i="0" u="none" strike="noStrike" kern="1200" cap="none" spc="0" normalizeH="0" baseline="0" noProof="0">
                <a:ln>
                  <a:noFill/>
                </a:ln>
                <a:solidFill>
                  <a:srgbClr val="418AB3"/>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200" b="0" i="0" u="none" strike="noStrike" kern="1200" cap="none" spc="0" normalizeH="0" baseline="0" noProof="0">
              <a:ln>
                <a:noFill/>
              </a:ln>
              <a:solidFill>
                <a:srgbClr val="418AB3"/>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526682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EF45461-6886-4A06-B539-9B78A63D14FB}"/>
              </a:ext>
            </a:extLst>
          </p:cNvPr>
          <p:cNvSpPr>
            <a:spLocks noGrp="1"/>
          </p:cNvSpPr>
          <p:nvPr>
            <p:ph type="title"/>
          </p:nvPr>
        </p:nvSpPr>
        <p:spPr>
          <a:xfrm>
            <a:off x="1143000" y="609600"/>
            <a:ext cx="9875520" cy="1356360"/>
          </a:xfrm>
        </p:spPr>
        <p:txBody>
          <a:bodyPr>
            <a:normAutofit/>
          </a:bodyPr>
          <a:lstStyle/>
          <a:p>
            <a:r>
              <a:rPr lang="en-US" dirty="0">
                <a:solidFill>
                  <a:srgbClr val="FFFFFF"/>
                </a:solidFill>
              </a:rPr>
              <a:t>Learning Objectives</a:t>
            </a:r>
          </a:p>
        </p:txBody>
      </p:sp>
      <p:sp useBgFill="1">
        <p:nvSpPr>
          <p:cNvPr id="15" name="Rectangle 14">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3" name="Content Placeholder 2">
            <a:extLst>
              <a:ext uri="{FF2B5EF4-FFF2-40B4-BE49-F238E27FC236}">
                <a16:creationId xmlns:a16="http://schemas.microsoft.com/office/drawing/2014/main" id="{D425B3FB-2B50-4CC7-ACC2-3DDF505F81F5}"/>
              </a:ext>
            </a:extLst>
          </p:cNvPr>
          <p:cNvSpPr>
            <a:spLocks noGrp="1"/>
          </p:cNvSpPr>
          <p:nvPr>
            <p:ph idx="1"/>
          </p:nvPr>
        </p:nvSpPr>
        <p:spPr>
          <a:xfrm>
            <a:off x="762001" y="2869655"/>
            <a:ext cx="11108264" cy="3666611"/>
          </a:xfrm>
        </p:spPr>
        <p:txBody>
          <a:bodyPr>
            <a:noAutofit/>
          </a:bodyPr>
          <a:lstStyle/>
          <a:p>
            <a:pPr marL="0" marR="0" algn="l">
              <a:lnSpc>
                <a:spcPct val="150000"/>
              </a:lnSpc>
              <a:spcBef>
                <a:spcPts val="0"/>
              </a:spcBef>
              <a:spcAft>
                <a:spcPts val="0"/>
              </a:spcAft>
            </a:pPr>
            <a:r>
              <a:rPr lang="en-US" sz="2800" b="0" i="0" u="none" strike="noStrike" dirty="0">
                <a:effectLst/>
              </a:rPr>
              <a:t>Describe the PATH questions to discuss reproductive desires with clients</a:t>
            </a:r>
          </a:p>
          <a:p>
            <a:pPr marL="0" marR="0" algn="l">
              <a:lnSpc>
                <a:spcPct val="150000"/>
              </a:lnSpc>
              <a:spcBef>
                <a:spcPts val="0"/>
              </a:spcBef>
              <a:spcAft>
                <a:spcPts val="0"/>
              </a:spcAft>
            </a:pPr>
            <a:r>
              <a:rPr lang="en-US" sz="2800" b="0" i="0" u="none" strike="noStrike" dirty="0">
                <a:effectLst/>
              </a:rPr>
              <a:t>Demonstrate use of Affirm/Share/Ask cycles</a:t>
            </a:r>
          </a:p>
          <a:p>
            <a:pPr marL="0">
              <a:lnSpc>
                <a:spcPct val="150000"/>
              </a:lnSpc>
              <a:spcBef>
                <a:spcPts val="0"/>
              </a:spcBef>
            </a:pPr>
            <a:r>
              <a:rPr lang="en-US" sz="2800" dirty="0"/>
              <a:t>Address reproductive desires with people of all genders</a:t>
            </a:r>
          </a:p>
          <a:p>
            <a:pPr marL="0">
              <a:lnSpc>
                <a:spcPct val="150000"/>
              </a:lnSpc>
              <a:spcBef>
                <a:spcPts val="0"/>
              </a:spcBef>
            </a:pPr>
            <a:r>
              <a:rPr lang="en-US" sz="2800" dirty="0"/>
              <a:t>Demonstrate skillful, efficient, person-centered questioning</a:t>
            </a:r>
          </a:p>
          <a:p>
            <a:pPr marL="0" marR="0" algn="l">
              <a:spcBef>
                <a:spcPts val="0"/>
              </a:spcBef>
              <a:spcAft>
                <a:spcPts val="0"/>
              </a:spcAft>
            </a:pPr>
            <a:endParaRPr lang="en-US" sz="3200" b="0" i="0" u="none" strike="noStrike" dirty="0">
              <a:effectLst/>
            </a:endParaRPr>
          </a:p>
          <a:p>
            <a:pPr marL="0" marR="0" indent="0" algn="l">
              <a:spcBef>
                <a:spcPts val="0"/>
              </a:spcBef>
              <a:spcAft>
                <a:spcPts val="0"/>
              </a:spcAft>
              <a:buNone/>
            </a:pPr>
            <a:endParaRPr lang="en-US" sz="3200" b="0" i="0" u="none" strike="noStrike" dirty="0">
              <a:effectLst/>
            </a:endParaRPr>
          </a:p>
        </p:txBody>
      </p:sp>
    </p:spTree>
    <p:extLst>
      <p:ext uri="{BB962C8B-B14F-4D97-AF65-F5344CB8AC3E}">
        <p14:creationId xmlns:p14="http://schemas.microsoft.com/office/powerpoint/2010/main" val="2917990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7" name="Rectangle 86">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9" name="Straight Connector 88">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3E92BB3-3613-4DC5-97E0-299B04C46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A8C139-6888-43BB-9B37-075F1FA55AFA}"/>
              </a:ext>
            </a:extLst>
          </p:cNvPr>
          <p:cNvSpPr>
            <a:spLocks noGrp="1"/>
          </p:cNvSpPr>
          <p:nvPr>
            <p:ph type="title"/>
          </p:nvPr>
        </p:nvSpPr>
        <p:spPr>
          <a:xfrm>
            <a:off x="1109980" y="4208424"/>
            <a:ext cx="9966960" cy="1325880"/>
          </a:xfrm>
        </p:spPr>
        <p:txBody>
          <a:bodyPr vert="horz" lIns="91440" tIns="45720" rIns="91440" bIns="45720" rtlCol="0" anchor="b">
            <a:normAutofit/>
          </a:bodyPr>
          <a:lstStyle/>
          <a:p>
            <a:r>
              <a:rPr lang="en-US" sz="4600" b="1" dirty="0">
                <a:solidFill>
                  <a:srgbClr val="FFFFFF"/>
                </a:solidFill>
              </a:rPr>
              <a:t>AFFIRM/</a:t>
            </a:r>
            <a:br>
              <a:rPr lang="en-US" sz="4600" b="1" dirty="0">
                <a:solidFill>
                  <a:srgbClr val="FFFFFF"/>
                </a:solidFill>
              </a:rPr>
            </a:br>
            <a:r>
              <a:rPr lang="en-US" sz="4600" b="1" dirty="0">
                <a:solidFill>
                  <a:srgbClr val="FFFFFF"/>
                </a:solidFill>
              </a:rPr>
              <a:t>Acknowledge</a:t>
            </a:r>
          </a:p>
        </p:txBody>
      </p:sp>
      <p:pic>
        <p:nvPicPr>
          <p:cNvPr id="10" name="Content Placeholder 10" descr="People celebrating">
            <a:extLst>
              <a:ext uri="{FF2B5EF4-FFF2-40B4-BE49-F238E27FC236}">
                <a16:creationId xmlns:a16="http://schemas.microsoft.com/office/drawing/2014/main" id="{B91D7B35-E3F8-4F03-B872-303896D0F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90" r="1" b="40165"/>
          <a:stretch/>
        </p:blipFill>
        <p:spPr>
          <a:xfrm>
            <a:off x="243840" y="256540"/>
            <a:ext cx="11704320" cy="3764276"/>
          </a:xfrm>
          <a:prstGeom prst="rect">
            <a:avLst/>
          </a:prstGeom>
        </p:spPr>
      </p:pic>
    </p:spTree>
    <p:extLst>
      <p:ext uri="{BB962C8B-B14F-4D97-AF65-F5344CB8AC3E}">
        <p14:creationId xmlns:p14="http://schemas.microsoft.com/office/powerpoint/2010/main" val="467731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6693061" cy="1356360"/>
          </a:xfrm>
        </p:spPr>
        <p:txBody>
          <a:bodyPr vert="horz" lIns="91440" tIns="45720" rIns="91440" bIns="45720" rtlCol="0">
            <a:normAutofit/>
          </a:bodyPr>
          <a:lstStyle/>
          <a:p>
            <a:r>
              <a:rPr lang="en-US" cap="all" dirty="0"/>
              <a:t>1</a:t>
            </a:r>
            <a:r>
              <a:rPr lang="en-US" cap="all" baseline="30000" dirty="0"/>
              <a:t>st</a:t>
            </a:r>
            <a:r>
              <a:rPr lang="en-US" cap="all" dirty="0"/>
              <a:t> step</a:t>
            </a:r>
            <a:br>
              <a:rPr lang="en-US" b="1" cap="all" dirty="0"/>
            </a:br>
            <a:endParaRPr lang="en-US" b="1" cap="all" dirty="0"/>
          </a:p>
        </p:txBody>
      </p:sp>
      <p:pic>
        <p:nvPicPr>
          <p:cNvPr id="16" name="Content Placeholder 14" descr="Doctor friendly shaking hands with a patient">
            <a:extLst>
              <a:ext uri="{FF2B5EF4-FFF2-40B4-BE49-F238E27FC236}">
                <a16:creationId xmlns:a16="http://schemas.microsoft.com/office/drawing/2014/main" id="{FD93560A-E0EF-479F-8FA0-14C8DFF81EB0}"/>
              </a:ext>
            </a:extLst>
          </p:cNvPr>
          <p:cNvPicPr>
            <a:picLocks noChangeAspect="1"/>
          </p:cNvPicPr>
          <p:nvPr/>
        </p:nvPicPr>
        <p:blipFill rotWithShape="1">
          <a:blip r:embed="rId3">
            <a:extLst>
              <a:ext uri="{28A0092B-C50C-407E-A947-70E740481C1C}">
                <a14:useLocalDpi xmlns:a14="http://schemas.microsoft.com/office/drawing/2010/main" val="0"/>
              </a:ext>
            </a:extLst>
          </a:blip>
          <a:srcRect l="51667" r="10165" b="-2"/>
          <a:stretch/>
        </p:blipFill>
        <p:spPr>
          <a:xfrm>
            <a:off x="8310622" y="243840"/>
            <a:ext cx="3646837" cy="6377939"/>
          </a:xfrm>
          <a:prstGeom prst="rect">
            <a:avLst/>
          </a:prstGeom>
        </p:spPr>
      </p:pic>
      <p:graphicFrame>
        <p:nvGraphicFramePr>
          <p:cNvPr id="15" name="Content Placeholder 2">
            <a:extLst>
              <a:ext uri="{FF2B5EF4-FFF2-40B4-BE49-F238E27FC236}">
                <a16:creationId xmlns:a16="http://schemas.microsoft.com/office/drawing/2014/main" id="{DE0528A6-3FC4-4E51-8B3C-BA27B659AC00}"/>
              </a:ext>
            </a:extLst>
          </p:cNvPr>
          <p:cNvGraphicFramePr>
            <a:graphicFrameLocks noGrp="1"/>
          </p:cNvGraphicFramePr>
          <p:nvPr>
            <p:ph idx="1"/>
          </p:nvPr>
        </p:nvGraphicFramePr>
        <p:xfrm>
          <a:off x="1143000" y="2057400"/>
          <a:ext cx="6693061"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6346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p:spPr>
        <p:txBody>
          <a:bodyPr>
            <a:normAutofit/>
          </a:bodyPr>
          <a:lstStyle/>
          <a:p>
            <a:pPr>
              <a:spcBef>
                <a:spcPts val="0"/>
              </a:spcBef>
            </a:pPr>
            <a:r>
              <a:rPr lang="en-US" dirty="0"/>
              <a:t>Empathy Without </a:t>
            </a:r>
            <a:r>
              <a:rPr lang="en-US" b="1" dirty="0"/>
              <a:t>Labeling</a:t>
            </a:r>
            <a:r>
              <a:rPr lang="en-US" dirty="0"/>
              <a:t> Feelings</a:t>
            </a:r>
          </a:p>
        </p:txBody>
      </p:sp>
      <p:sp>
        <p:nvSpPr>
          <p:cNvPr id="5" name="Rectangle 1">
            <a:extLst>
              <a:ext uri="{FF2B5EF4-FFF2-40B4-BE49-F238E27FC236}">
                <a16:creationId xmlns:a16="http://schemas.microsoft.com/office/drawing/2014/main" id="{BC1B5AFD-0F66-DD40-8D92-97F99DF825D0}"/>
              </a:ext>
            </a:extLst>
          </p:cNvPr>
          <p:cNvSpPr>
            <a:spLocks noChangeArrowheads="1"/>
          </p:cNvSpPr>
          <p:nvPr/>
        </p:nvSpPr>
        <p:spPr bwMode="auto">
          <a:xfrm>
            <a:off x="9067800" y="6142166"/>
            <a:ext cx="1674669" cy="38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18" tIns="54860" rIns="109718" bIns="54860" numCol="1" anchor="ctr" anchorCtr="0" compatLnSpc="1">
            <a:prstTxWarp prst="textNoShape">
              <a:avLst/>
            </a:prstTxWarp>
            <a:spAutoFit/>
          </a:bodyPr>
          <a:lstStyle/>
          <a:p>
            <a:pPr marL="0" marR="0" lvl="0" indent="0" algn="l" defTabSz="457200"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Calibri" panose="020F0502020204030204" pitchFamily="34" charset="0"/>
              </a:rPr>
              <a:t>(Hatcher. 2018)</a:t>
            </a:r>
            <a:endParaRPr kumimoji="0" lang="en-US" altLang="en-US" sz="1800" b="0" i="0" u="none" strike="noStrike" kern="1200" cap="none" spc="0" normalizeH="0" baseline="0" noProof="0" dirty="0">
              <a:ln>
                <a:noFill/>
              </a:ln>
              <a:solidFill>
                <a:srgbClr val="000000"/>
              </a:solidFill>
              <a:effectLst/>
              <a:uLnTx/>
              <a:uFillTx/>
              <a:latin typeface="Corbel" panose="020B0503020204020204"/>
              <a:ea typeface="+mn-ea"/>
              <a:cs typeface="Arial" pitchFamily="34" charset="0"/>
            </a:endParaRPr>
          </a:p>
        </p:txBody>
      </p:sp>
      <p:graphicFrame>
        <p:nvGraphicFramePr>
          <p:cNvPr id="15" name="Content Placeholder 2">
            <a:extLst>
              <a:ext uri="{FF2B5EF4-FFF2-40B4-BE49-F238E27FC236}">
                <a16:creationId xmlns:a16="http://schemas.microsoft.com/office/drawing/2014/main" id="{A832BB22-CEA7-4117-9CEB-7875D17B60DD}"/>
              </a:ext>
            </a:extLst>
          </p:cNvPr>
          <p:cNvGraphicFramePr>
            <a:graphicFrameLocks noGrp="1"/>
          </p:cNvGraphicFramePr>
          <p:nvPr>
            <p:ph idx="1"/>
          </p:nvPr>
        </p:nvGraphicFramePr>
        <p:xfrm>
          <a:off x="762000" y="1752600"/>
          <a:ext cx="10253663" cy="4343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3683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3E8C22-504C-4CA6-B605-D045DFB6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9642" y="234760"/>
            <a:ext cx="4386138" cy="63870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924799" y="609599"/>
            <a:ext cx="3962401" cy="5403273"/>
          </a:xfrm>
        </p:spPr>
        <p:txBody>
          <a:bodyPr>
            <a:normAutofit/>
          </a:bodyPr>
          <a:lstStyle/>
          <a:p>
            <a:r>
              <a:rPr lang="en-US" sz="6000" dirty="0">
                <a:solidFill>
                  <a:srgbClr val="FFFFFF"/>
                </a:solidFill>
              </a:rPr>
              <a:t>Try NOT to Correct or disagree </a:t>
            </a:r>
            <a:br>
              <a:rPr lang="en-US" sz="6000" dirty="0">
                <a:solidFill>
                  <a:srgbClr val="FFFFFF"/>
                </a:solidFill>
              </a:rPr>
            </a:br>
            <a:br>
              <a:rPr lang="en-US" sz="6000" dirty="0">
                <a:solidFill>
                  <a:srgbClr val="FFFFFF"/>
                </a:solidFill>
              </a:rPr>
            </a:br>
            <a:r>
              <a:rPr lang="en-US" sz="6000" b="1" dirty="0">
                <a:solidFill>
                  <a:srgbClr val="FFFFFF"/>
                </a:solidFill>
              </a:rPr>
              <a:t>“Find the YES”</a:t>
            </a:r>
          </a:p>
        </p:txBody>
      </p:sp>
      <p:sp>
        <p:nvSpPr>
          <p:cNvPr id="11" name="Rectangle 10">
            <a:extLst>
              <a:ext uri="{FF2B5EF4-FFF2-40B4-BE49-F238E27FC236}">
                <a16:creationId xmlns:a16="http://schemas.microsoft.com/office/drawing/2014/main" id="{AD67450E-55EC-4621-8697-52443DDEA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FFF60D6A-3463-480C-8C5E-27A1D59B308D}"/>
              </a:ext>
            </a:extLst>
          </p:cNvPr>
          <p:cNvGraphicFramePr>
            <a:graphicFrameLocks noGrp="1"/>
          </p:cNvGraphicFramePr>
          <p:nvPr>
            <p:ph idx="1"/>
          </p:nvPr>
        </p:nvGraphicFramePr>
        <p:xfrm>
          <a:off x="862013" y="881063"/>
          <a:ext cx="6054725" cy="5132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376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35FDE-8DC7-A421-2586-F71D758927F5}"/>
              </a:ext>
            </a:extLst>
          </p:cNvPr>
          <p:cNvSpPr>
            <a:spLocks noGrp="1"/>
          </p:cNvSpPr>
          <p:nvPr>
            <p:ph type="title"/>
          </p:nvPr>
        </p:nvSpPr>
        <p:spPr/>
        <p:txBody>
          <a:bodyPr>
            <a:normAutofit fontScale="90000"/>
          </a:bodyPr>
          <a:lstStyle/>
          <a:p>
            <a:r>
              <a:rPr lang="en-US" dirty="0"/>
              <a:t>Point out “Strengths-based” positives</a:t>
            </a:r>
          </a:p>
        </p:txBody>
      </p:sp>
      <p:sp>
        <p:nvSpPr>
          <p:cNvPr id="3" name="Text Placeholder 2">
            <a:extLst>
              <a:ext uri="{FF2B5EF4-FFF2-40B4-BE49-F238E27FC236}">
                <a16:creationId xmlns:a16="http://schemas.microsoft.com/office/drawing/2014/main" id="{89CDE73E-390C-66B8-37C5-3CE0CFE73924}"/>
              </a:ext>
            </a:extLst>
          </p:cNvPr>
          <p:cNvSpPr>
            <a:spLocks noGrp="1"/>
          </p:cNvSpPr>
          <p:nvPr>
            <p:ph type="body" idx="1"/>
          </p:nvPr>
        </p:nvSpPr>
        <p:spPr/>
        <p:txBody>
          <a:bodyPr>
            <a:noAutofit/>
          </a:bodyPr>
          <a:lstStyle/>
          <a:p>
            <a:pPr marL="50799" indent="0">
              <a:buNone/>
            </a:pPr>
            <a:r>
              <a:rPr lang="en-US" sz="2800" dirty="0"/>
              <a:t>Point out behaviors that they are proud of, not that they are complying with what they are supposed to do. For example:</a:t>
            </a:r>
          </a:p>
          <a:p>
            <a:pPr lvl="1"/>
            <a:r>
              <a:rPr lang="en-US" sz="2800" dirty="0"/>
              <a:t>They are adherent to a treatment plan that they have chosen</a:t>
            </a:r>
          </a:p>
          <a:p>
            <a:pPr lvl="1"/>
            <a:r>
              <a:rPr lang="en-US" sz="2800" dirty="0"/>
              <a:t>Quit smoking</a:t>
            </a:r>
          </a:p>
          <a:p>
            <a:pPr lvl="1"/>
            <a:r>
              <a:rPr lang="en-US" sz="2800" dirty="0"/>
              <a:t>Negotiate consistent condom use</a:t>
            </a:r>
          </a:p>
        </p:txBody>
      </p:sp>
    </p:spTree>
    <p:extLst>
      <p:ext uri="{BB962C8B-B14F-4D97-AF65-F5344CB8AC3E}">
        <p14:creationId xmlns:p14="http://schemas.microsoft.com/office/powerpoint/2010/main" val="2501456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0"/>
            <a:ext cx="8432800" cy="792300"/>
          </a:xfrm>
        </p:spPr>
        <p:txBody>
          <a:bodyPr wrap="square" anchor="ctr">
            <a:normAutofit fontScale="90000"/>
          </a:bodyPr>
          <a:lstStyle/>
          <a:p>
            <a:br>
              <a:rPr lang="en-US" dirty="0"/>
            </a:br>
            <a:r>
              <a:rPr lang="en-US" dirty="0"/>
              <a:t>Validation</a:t>
            </a:r>
          </a:p>
        </p:txBody>
      </p:sp>
      <p:graphicFrame>
        <p:nvGraphicFramePr>
          <p:cNvPr id="4" name="Diagram 3">
            <a:extLst>
              <a:ext uri="{FF2B5EF4-FFF2-40B4-BE49-F238E27FC236}">
                <a16:creationId xmlns:a16="http://schemas.microsoft.com/office/drawing/2014/main" id="{C160802A-E23E-8BFA-0909-409E5B16C3EE}"/>
              </a:ext>
            </a:extLst>
          </p:cNvPr>
          <p:cNvGraphicFramePr/>
          <p:nvPr>
            <p:extLst>
              <p:ext uri="{D42A27DB-BD31-4B8C-83A1-F6EECF244321}">
                <p14:modId xmlns:p14="http://schemas.microsoft.com/office/powerpoint/2010/main" val="2172118722"/>
              </p:ext>
            </p:extLst>
          </p:nvPr>
        </p:nvGraphicFramePr>
        <p:xfrm>
          <a:off x="838200" y="1060111"/>
          <a:ext cx="11125200" cy="5569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0262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C65A0EB-B4AF-498D-99DD-3FC35BE6C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lumMod val="85000"/>
              <a:lumOff val="1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Content Placeholder 4" descr="A wall covered with sticky notes.">
            <a:extLst>
              <a:ext uri="{FF2B5EF4-FFF2-40B4-BE49-F238E27FC236}">
                <a16:creationId xmlns:a16="http://schemas.microsoft.com/office/drawing/2014/main" id="{D1CDB1B4-1FA5-036A-A522-C46ACC24C35D}"/>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3019" b="6256"/>
          <a:stretch/>
        </p:blipFill>
        <p:spPr>
          <a:xfrm>
            <a:off x="20" y="3809"/>
            <a:ext cx="12191980" cy="6858000"/>
          </a:xfrm>
          <a:prstGeom prst="rect">
            <a:avLst/>
          </a:prstGeom>
        </p:spPr>
      </p:pic>
      <p:cxnSp>
        <p:nvCxnSpPr>
          <p:cNvPr id="17" name="Straight Connector 16">
            <a:extLst>
              <a:ext uri="{FF2B5EF4-FFF2-40B4-BE49-F238E27FC236}">
                <a16:creationId xmlns:a16="http://schemas.microsoft.com/office/drawing/2014/main" id="{2CF4F262-1058-4E99-8912-4DFBA70B9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A8C139-6888-43BB-9B37-075F1FA55AFA}"/>
              </a:ext>
            </a:extLst>
          </p:cNvPr>
          <p:cNvSpPr>
            <a:spLocks noGrp="1"/>
          </p:cNvSpPr>
          <p:nvPr>
            <p:ph type="title"/>
          </p:nvPr>
        </p:nvSpPr>
        <p:spPr>
          <a:xfrm>
            <a:off x="1109980" y="882376"/>
            <a:ext cx="9966960" cy="2926080"/>
          </a:xfrm>
        </p:spPr>
        <p:txBody>
          <a:bodyPr spcFirstLastPara="1" vert="horz" lIns="91440" tIns="45720" rIns="91440" bIns="45720" rtlCol="0" anchor="b" anchorCtr="0">
            <a:normAutofit/>
          </a:bodyPr>
          <a:lstStyle/>
          <a:p>
            <a:r>
              <a:rPr lang="en-US" b="1" dirty="0">
                <a:solidFill>
                  <a:srgbClr val="FFFFFF"/>
                </a:solidFill>
              </a:rPr>
              <a:t>SHARE </a:t>
            </a:r>
            <a:br>
              <a:rPr lang="en-US" b="1" dirty="0">
                <a:solidFill>
                  <a:srgbClr val="FFFFFF"/>
                </a:solidFill>
              </a:rPr>
            </a:br>
            <a:r>
              <a:rPr lang="en-US" b="1" dirty="0">
                <a:solidFill>
                  <a:srgbClr val="FFFFFF"/>
                </a:solidFill>
              </a:rPr>
              <a:t>Information</a:t>
            </a:r>
          </a:p>
        </p:txBody>
      </p:sp>
    </p:spTree>
    <p:extLst>
      <p:ext uri="{BB962C8B-B14F-4D97-AF65-F5344CB8AC3E}">
        <p14:creationId xmlns:p14="http://schemas.microsoft.com/office/powerpoint/2010/main" val="19541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E5DD-7F50-43E2-AAF8-C3D49D19F298}"/>
              </a:ext>
            </a:extLst>
          </p:cNvPr>
          <p:cNvSpPr>
            <a:spLocks noGrp="1"/>
          </p:cNvSpPr>
          <p:nvPr>
            <p:ph type="title"/>
          </p:nvPr>
        </p:nvSpPr>
        <p:spPr>
          <a:xfrm>
            <a:off x="6106704" y="609600"/>
            <a:ext cx="5364444" cy="1356360"/>
          </a:xfrm>
        </p:spPr>
        <p:txBody>
          <a:bodyPr>
            <a:normAutofit/>
          </a:bodyPr>
          <a:lstStyle/>
          <a:p>
            <a:r>
              <a:rPr lang="en-US" dirty="0"/>
              <a:t>Support Integration of New Knowledge</a:t>
            </a:r>
          </a:p>
        </p:txBody>
      </p:sp>
      <p:pic>
        <p:nvPicPr>
          <p:cNvPr id="4" name="Picture 3" descr="Editorial picture_Parker_Schwartzberg">
            <a:extLst>
              <a:ext uri="{FF2B5EF4-FFF2-40B4-BE49-F238E27FC236}">
                <a16:creationId xmlns:a16="http://schemas.microsoft.com/office/drawing/2014/main" id="{22713E1D-6DDD-41EE-BB95-A1D914182A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9" b="3"/>
          <a:stretch/>
        </p:blipFill>
        <p:spPr bwMode="auto">
          <a:xfrm>
            <a:off x="872064" y="857675"/>
            <a:ext cx="4593715" cy="51406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41183FC-E614-4C12-9A80-6B560AD7034D}"/>
              </a:ext>
            </a:extLst>
          </p:cNvPr>
          <p:cNvSpPr>
            <a:spLocks noGrp="1"/>
          </p:cNvSpPr>
          <p:nvPr>
            <p:ph idx="1"/>
          </p:nvPr>
        </p:nvSpPr>
        <p:spPr>
          <a:xfrm>
            <a:off x="6106702" y="2362200"/>
            <a:ext cx="5551897" cy="4038600"/>
          </a:xfrm>
        </p:spPr>
        <p:txBody>
          <a:bodyPr>
            <a:normAutofit/>
          </a:bodyPr>
          <a:lstStyle/>
          <a:p>
            <a:r>
              <a:rPr lang="en-US" sz="2800" dirty="0"/>
              <a:t>Present information that is relevant to the individual</a:t>
            </a:r>
          </a:p>
          <a:p>
            <a:r>
              <a:rPr lang="en-US" sz="2800" dirty="0"/>
              <a:t>Use plain language</a:t>
            </a:r>
          </a:p>
          <a:p>
            <a:r>
              <a:rPr lang="en-US" sz="2800" dirty="0"/>
              <a:t>Limit the amount of information </a:t>
            </a:r>
          </a:p>
          <a:p>
            <a:r>
              <a:rPr lang="en-US" sz="2800" dirty="0"/>
              <a:t>Use the patient’s words</a:t>
            </a:r>
          </a:p>
          <a:p>
            <a:r>
              <a:rPr lang="en-US" sz="2800" dirty="0"/>
              <a:t>5 out of 100 people rather than 5%</a:t>
            </a:r>
          </a:p>
          <a:p>
            <a:endParaRPr lang="en-US" sz="2800" dirty="0"/>
          </a:p>
        </p:txBody>
      </p:sp>
    </p:spTree>
    <p:extLst>
      <p:ext uri="{BB962C8B-B14F-4D97-AF65-F5344CB8AC3E}">
        <p14:creationId xmlns:p14="http://schemas.microsoft.com/office/powerpoint/2010/main" val="1075344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0F49F-FB5E-6543-90E0-0C314CAEB675}"/>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BF3CE28B-C29D-A741-BD4B-A1D52C0E34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0" y="318247"/>
            <a:ext cx="4876800" cy="6311153"/>
          </a:xfrm>
        </p:spPr>
      </p:pic>
    </p:spTree>
    <p:extLst>
      <p:ext uri="{BB962C8B-B14F-4D97-AF65-F5344CB8AC3E}">
        <p14:creationId xmlns:p14="http://schemas.microsoft.com/office/powerpoint/2010/main" val="3950198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emale Reproductive System Anatomical Char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04434" y="643467"/>
            <a:ext cx="4329514" cy="55710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le Reproductive System Anatomical Char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21137" y="643467"/>
            <a:ext cx="4393183"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839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EF45461-6886-4A06-B539-9B78A63D14FB}"/>
              </a:ext>
            </a:extLst>
          </p:cNvPr>
          <p:cNvSpPr>
            <a:spLocks noGrp="1"/>
          </p:cNvSpPr>
          <p:nvPr>
            <p:ph type="title"/>
          </p:nvPr>
        </p:nvSpPr>
        <p:spPr>
          <a:xfrm>
            <a:off x="1143000" y="609600"/>
            <a:ext cx="9875520" cy="1356360"/>
          </a:xfrm>
        </p:spPr>
        <p:txBody>
          <a:bodyPr>
            <a:normAutofit/>
          </a:bodyPr>
          <a:lstStyle/>
          <a:p>
            <a:r>
              <a:rPr lang="en-US" dirty="0">
                <a:solidFill>
                  <a:srgbClr val="FFFFFF"/>
                </a:solidFill>
              </a:rPr>
              <a:t>Learning Objectives</a:t>
            </a:r>
          </a:p>
        </p:txBody>
      </p:sp>
      <p:sp useBgFill="1">
        <p:nvSpPr>
          <p:cNvPr id="15" name="Rectangle 14">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3" name="Content Placeholder 2">
            <a:extLst>
              <a:ext uri="{FF2B5EF4-FFF2-40B4-BE49-F238E27FC236}">
                <a16:creationId xmlns:a16="http://schemas.microsoft.com/office/drawing/2014/main" id="{D425B3FB-2B50-4CC7-ACC2-3DDF505F81F5}"/>
              </a:ext>
            </a:extLst>
          </p:cNvPr>
          <p:cNvSpPr>
            <a:spLocks noGrp="1"/>
          </p:cNvSpPr>
          <p:nvPr>
            <p:ph idx="1"/>
          </p:nvPr>
        </p:nvSpPr>
        <p:spPr>
          <a:xfrm>
            <a:off x="762001" y="2869655"/>
            <a:ext cx="11108264" cy="3666611"/>
          </a:xfrm>
        </p:spPr>
        <p:txBody>
          <a:bodyPr>
            <a:noAutofit/>
          </a:bodyPr>
          <a:lstStyle/>
          <a:p>
            <a:pPr marL="0">
              <a:lnSpc>
                <a:spcPct val="150000"/>
              </a:lnSpc>
              <a:spcBef>
                <a:spcPts val="0"/>
              </a:spcBef>
            </a:pPr>
            <a:r>
              <a:rPr lang="en-US" sz="2800" dirty="0"/>
              <a:t>Discuss the potential impact of  using the word “planned pregnancy” when discussing reproductive desires </a:t>
            </a:r>
          </a:p>
          <a:p>
            <a:pPr marL="0">
              <a:lnSpc>
                <a:spcPct val="150000"/>
              </a:lnSpc>
              <a:spcBef>
                <a:spcPts val="0"/>
              </a:spcBef>
            </a:pPr>
            <a:r>
              <a:rPr lang="en-US" sz="2800" dirty="0"/>
              <a:t>List 6 relevant characteristics about contraception </a:t>
            </a:r>
          </a:p>
          <a:p>
            <a:pPr marL="0" indent="0">
              <a:lnSpc>
                <a:spcPct val="150000"/>
              </a:lnSpc>
              <a:spcBef>
                <a:spcPts val="0"/>
              </a:spcBef>
              <a:buNone/>
            </a:pPr>
            <a:endParaRPr lang="en-US" sz="2800" dirty="0"/>
          </a:p>
          <a:p>
            <a:pPr marL="0" marR="0" algn="l">
              <a:spcBef>
                <a:spcPts val="0"/>
              </a:spcBef>
              <a:spcAft>
                <a:spcPts val="0"/>
              </a:spcAft>
            </a:pPr>
            <a:endParaRPr lang="en-US" sz="3200" b="0" i="0" u="none" strike="noStrike" dirty="0">
              <a:effectLst/>
            </a:endParaRPr>
          </a:p>
          <a:p>
            <a:pPr marL="0" marR="0" indent="0" algn="l">
              <a:spcBef>
                <a:spcPts val="0"/>
              </a:spcBef>
              <a:spcAft>
                <a:spcPts val="0"/>
              </a:spcAft>
              <a:buNone/>
            </a:pPr>
            <a:endParaRPr lang="en-US" sz="3200" b="0" i="0" u="none" strike="noStrike" dirty="0">
              <a:effectLst/>
            </a:endParaRPr>
          </a:p>
        </p:txBody>
      </p:sp>
    </p:spTree>
    <p:extLst>
      <p:ext uri="{BB962C8B-B14F-4D97-AF65-F5344CB8AC3E}">
        <p14:creationId xmlns:p14="http://schemas.microsoft.com/office/powerpoint/2010/main" val="4039301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905285D-5DAE-41EA-8EBD-B6FE6653A1C8}"/>
              </a:ext>
            </a:extLst>
          </p:cNvPr>
          <p:cNvPicPr>
            <a:picLocks noChangeAspect="1"/>
          </p:cNvPicPr>
          <p:nvPr/>
        </p:nvPicPr>
        <p:blipFill>
          <a:blip r:embed="rId3"/>
          <a:stretch>
            <a:fillRect/>
          </a:stretch>
        </p:blipFill>
        <p:spPr>
          <a:xfrm>
            <a:off x="8839200" y="4572000"/>
            <a:ext cx="1973437" cy="1778114"/>
          </a:xfrm>
          <a:prstGeom prst="rect">
            <a:avLst/>
          </a:prstGeom>
        </p:spPr>
      </p:pic>
      <p:pic>
        <p:nvPicPr>
          <p:cNvPr id="9" name="Picture 5" descr="dsc0586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819400"/>
            <a:ext cx="1910668" cy="17783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rrowheads="1"/>
          </p:cNvPicPr>
          <p:nvPr/>
        </p:nvPicPr>
        <p:blipFill>
          <a:blip r:embed="rId6" cstate="print"/>
          <a:srcRect/>
          <a:stretch>
            <a:fillRect/>
          </a:stretch>
        </p:blipFill>
        <p:spPr bwMode="auto">
          <a:xfrm>
            <a:off x="304800" y="3429000"/>
            <a:ext cx="1066800" cy="1676400"/>
          </a:xfrm>
          <a:prstGeom prst="rect">
            <a:avLst/>
          </a:prstGeom>
          <a:noFill/>
          <a:ln w="12700">
            <a:noFill/>
            <a:miter lim="800000"/>
            <a:headEnd/>
            <a:tailEnd/>
          </a:ln>
        </p:spPr>
      </p:pic>
      <p:pic>
        <p:nvPicPr>
          <p:cNvPr id="5" name="Picture 5" descr="IUD"/>
          <p:cNvPicPr>
            <a:picLocks noChangeAspect="1" noChangeArrowheads="1"/>
          </p:cNvPicPr>
          <p:nvPr/>
        </p:nvPicPr>
        <p:blipFill>
          <a:blip r:embed="rId7" cstate="print"/>
          <a:srcRect l="10226" t="11365" r="7954" b="22726"/>
          <a:stretch>
            <a:fillRect/>
          </a:stretch>
        </p:blipFill>
        <p:spPr bwMode="auto">
          <a:xfrm>
            <a:off x="7010400" y="381000"/>
            <a:ext cx="1905000" cy="2588781"/>
          </a:xfrm>
          <a:prstGeom prst="rect">
            <a:avLst/>
          </a:prstGeom>
          <a:noFill/>
          <a:ln w="9525">
            <a:noFill/>
            <a:miter lim="800000"/>
            <a:headEnd/>
            <a:tailEnd/>
          </a:ln>
        </p:spPr>
      </p:pic>
      <p:pic>
        <p:nvPicPr>
          <p:cNvPr id="8" name="Picture 3" descr="implant_hand_clip.png"/>
          <p:cNvPicPr>
            <a:picLocks noChangeAspect="1"/>
          </p:cNvPicPr>
          <p:nvPr/>
        </p:nvPicPr>
        <p:blipFill>
          <a:blip r:embed="rId8" cstate="print">
            <a:extLst>
              <a:ext uri="{28A0092B-C50C-407E-A947-70E740481C1C}">
                <a14:useLocalDpi xmlns:a14="http://schemas.microsoft.com/office/drawing/2010/main" val="0"/>
              </a:ext>
            </a:extLst>
          </a:blip>
          <a:srcRect l="10124"/>
          <a:stretch>
            <a:fillRect/>
          </a:stretch>
        </p:blipFill>
        <p:spPr bwMode="auto">
          <a:xfrm>
            <a:off x="304800" y="4343400"/>
            <a:ext cx="3024187" cy="219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Hand holding three IUDs to illustrate size and appearan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4400" y="4724400"/>
            <a:ext cx="3352800" cy="17573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uvaring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839" t="11067" r="20341" b="16211"/>
          <a:stretch/>
        </p:blipFill>
        <p:spPr bwMode="auto">
          <a:xfrm>
            <a:off x="9144000" y="304800"/>
            <a:ext cx="2694214" cy="27138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emido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381000"/>
            <a:ext cx="4295140" cy="2413000"/>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4"/>
          <p:cNvPicPr>
            <a:picLocks noGrp="1" noChangeAspect="1"/>
          </p:cNvPicPr>
          <p:nvPr>
            <p:ph idx="1"/>
          </p:nvPr>
        </p:nvPicPr>
        <p:blipFill>
          <a:blip r:embed="rId12">
            <a:extLst>
              <a:ext uri="{28A0092B-C50C-407E-A947-70E740481C1C}">
                <a14:useLocalDpi xmlns:a14="http://schemas.microsoft.com/office/drawing/2010/main" val="0"/>
              </a:ext>
            </a:extLst>
          </a:blip>
          <a:stretch>
            <a:fillRect/>
          </a:stretch>
        </p:blipFill>
        <p:spPr>
          <a:xfrm>
            <a:off x="6858000" y="3962400"/>
            <a:ext cx="1915537" cy="2557340"/>
          </a:xfrm>
        </p:spPr>
      </p:pic>
      <p:pic>
        <p:nvPicPr>
          <p:cNvPr id="16" name="Content Placeholder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57600" y="4343400"/>
            <a:ext cx="2835682" cy="1973635"/>
          </a:xfrm>
          <a:prstGeom prst="rect">
            <a:avLst/>
          </a:prstGeom>
        </p:spPr>
      </p:pic>
      <p:sp>
        <p:nvSpPr>
          <p:cNvPr id="17" name="TextBox 16"/>
          <p:cNvSpPr txBox="1"/>
          <p:nvPr/>
        </p:nvSpPr>
        <p:spPr>
          <a:xfrm>
            <a:off x="3810000" y="3048000"/>
            <a:ext cx="8089016" cy="861774"/>
          </a:xfrm>
          <a:prstGeom prst="rect">
            <a:avLst/>
          </a:prstGeom>
          <a:solidFill>
            <a:srgbClr val="EDEEE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418AB3"/>
                </a:solidFill>
                <a:effectLst/>
                <a:uLnTx/>
                <a:uFillTx/>
                <a:latin typeface="Corbel" panose="020B0503020204020204"/>
                <a:ea typeface="+mn-ea"/>
                <a:cs typeface="+mn-cs"/>
              </a:rPr>
              <a:t>Use Tactile Aids</a:t>
            </a:r>
          </a:p>
        </p:txBody>
      </p:sp>
      <p:pic>
        <p:nvPicPr>
          <p:cNvPr id="12" name="Picture 2" descr="http://www.soc.ucsb.edu/sexinfo/sites/default/files/files/styles/large/public/field/image/bcpatch.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67200" y="304800"/>
            <a:ext cx="2590797"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656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8A5362-EC3B-4BE3-804B-E6B289AF8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1D37744E-F5F6-4ED5-9F5F-21183A8FE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DD9D7C55-D0C1-4B48-ADC5-A9E322B19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BCB6D3E-2815-49BC-A13F-4EFD17509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C77A9593-26A9-4234-8351-9339ABF91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 name="Straight Connector 19">
            <a:extLst>
              <a:ext uri="{FF2B5EF4-FFF2-40B4-BE49-F238E27FC236}">
                <a16:creationId xmlns:a16="http://schemas.microsoft.com/office/drawing/2014/main" id="{6E1AD3BD-190E-448E-9100-7E7AAB9BB9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723AC0F-348F-4B67-BAC9-F3049BD20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FA8C139-6888-43BB-9B37-075F1FA55AFA}"/>
              </a:ext>
            </a:extLst>
          </p:cNvPr>
          <p:cNvSpPr>
            <a:spLocks noGrp="1"/>
          </p:cNvSpPr>
          <p:nvPr>
            <p:ph type="title" idx="4294967295"/>
          </p:nvPr>
        </p:nvSpPr>
        <p:spPr>
          <a:xfrm>
            <a:off x="8195138" y="857675"/>
            <a:ext cx="3113366" cy="3622844"/>
          </a:xfrm>
        </p:spPr>
        <p:txBody>
          <a:bodyPr spcFirstLastPara="1" vert="horz" lIns="91440" tIns="45720" rIns="91440" bIns="45720" rtlCol="0" anchor="b" anchorCtr="0">
            <a:normAutofit/>
          </a:bodyPr>
          <a:lstStyle/>
          <a:p>
            <a:pPr algn="ctr">
              <a:lnSpc>
                <a:spcPct val="85000"/>
              </a:lnSpc>
            </a:pPr>
            <a:r>
              <a:rPr lang="en-US" sz="4600" b="1" cap="all" dirty="0">
                <a:solidFill>
                  <a:srgbClr val="FFFFFF"/>
                </a:solidFill>
              </a:rPr>
              <a:t>ASK </a:t>
            </a:r>
            <a:br>
              <a:rPr lang="en-US" sz="4600" b="1" cap="all" dirty="0">
                <a:solidFill>
                  <a:srgbClr val="FFFFFF"/>
                </a:solidFill>
              </a:rPr>
            </a:br>
            <a:r>
              <a:rPr lang="en-US" sz="4600" b="1" cap="all" dirty="0">
                <a:solidFill>
                  <a:srgbClr val="FFFFFF"/>
                </a:solidFill>
              </a:rPr>
              <a:t>a Follow Up Question</a:t>
            </a:r>
          </a:p>
        </p:txBody>
      </p:sp>
      <p:pic>
        <p:nvPicPr>
          <p:cNvPr id="5" name="Content Placeholder 3" descr="Question Cat">
            <a:extLst>
              <a:ext uri="{FF2B5EF4-FFF2-40B4-BE49-F238E27FC236}">
                <a16:creationId xmlns:a16="http://schemas.microsoft.com/office/drawing/2014/main" id="{E6C59BD6-9E11-6187-2ED7-89DFC2F52BB4}"/>
              </a:ext>
            </a:extLst>
          </p:cNvPr>
          <p:cNvPicPr>
            <a:picLocks noChangeAspect="1"/>
          </p:cNvPicPr>
          <p:nvPr/>
        </p:nvPicPr>
        <p:blipFill rotWithShape="1">
          <a:blip r:embed="rId3">
            <a:extLst>
              <a:ext uri="{28A0092B-C50C-407E-A947-70E740481C1C}">
                <a14:useLocalDpi xmlns:a14="http://schemas.microsoft.com/office/drawing/2010/main" val="0"/>
              </a:ext>
            </a:extLst>
          </a:blip>
          <a:srcRect t="2426" r="-1" b="-1"/>
          <a:stretch/>
        </p:blipFill>
        <p:spPr>
          <a:xfrm>
            <a:off x="1260611" y="857675"/>
            <a:ext cx="5268481" cy="5140669"/>
          </a:xfrm>
          <a:prstGeom prst="rect">
            <a:avLst/>
          </a:prstGeom>
        </p:spPr>
      </p:pic>
    </p:spTree>
    <p:extLst>
      <p:ext uri="{BB962C8B-B14F-4D97-AF65-F5344CB8AC3E}">
        <p14:creationId xmlns:p14="http://schemas.microsoft.com/office/powerpoint/2010/main" val="2894550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5" y="609599"/>
            <a:ext cx="3364378" cy="5606143"/>
          </a:xfrm>
        </p:spPr>
        <p:txBody>
          <a:bodyPr>
            <a:normAutofit/>
          </a:bodyPr>
          <a:lstStyle/>
          <a:p>
            <a:r>
              <a:rPr lang="en-US" sz="4800" dirty="0">
                <a:latin typeface="+mn-lt"/>
              </a:rPr>
              <a:t>A follow up question requires the client to </a:t>
            </a:r>
            <a:r>
              <a:rPr lang="en-US" sz="4800" b="1" dirty="0">
                <a:latin typeface="+mn-lt"/>
              </a:rPr>
              <a:t>Integrate</a:t>
            </a:r>
            <a:r>
              <a:rPr lang="en-US" sz="4800" dirty="0">
                <a:latin typeface="+mn-lt"/>
              </a:rPr>
              <a:t> Information </a:t>
            </a:r>
          </a:p>
        </p:txBody>
      </p:sp>
      <p:sp>
        <p:nvSpPr>
          <p:cNvPr id="4" name="Rectangle 1">
            <a:extLst>
              <a:ext uri="{FF2B5EF4-FFF2-40B4-BE49-F238E27FC236}">
                <a16:creationId xmlns:a16="http://schemas.microsoft.com/office/drawing/2014/main" id="{63133EEB-9CFD-2246-9B41-BBEAA54177F8}"/>
              </a:ext>
            </a:extLst>
          </p:cNvPr>
          <p:cNvSpPr>
            <a:spLocks noChangeArrowheads="1"/>
          </p:cNvSpPr>
          <p:nvPr/>
        </p:nvSpPr>
        <p:spPr bwMode="auto">
          <a:xfrm>
            <a:off x="9525000" y="6096000"/>
            <a:ext cx="1783614" cy="40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2" tIns="45717" rIns="91432" bIns="45717" numCol="1" anchor="ctr" anchorCtr="0" compatLnSpc="1">
            <a:prstTxWarp prst="textNoShape">
              <a:avLst/>
            </a:prstTxWarp>
            <a:spAutoFit/>
          </a:bodyPr>
          <a:lstStyle/>
          <a:p>
            <a:pPr marL="0" marR="0" lvl="0" indent="0" algn="l" defTabSz="457200" rtl="0" eaLnBrk="1" fontAlgn="base" latinLnBrk="0" hangingPunct="1">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Calibri" panose="020F0502020204030204" pitchFamily="34" charset="0"/>
              </a:rPr>
              <a:t>(Hatcher. 2018)</a:t>
            </a:r>
            <a:endParaRPr kumimoji="0" lang="en-US" altLang="en-US" sz="2000" b="0" i="0" u="none" strike="noStrike" kern="1200" cap="none" spc="0" normalizeH="0" baseline="0" noProof="0" dirty="0">
              <a:ln>
                <a:noFill/>
              </a:ln>
              <a:solidFill>
                <a:prstClr val="white"/>
              </a:solidFill>
              <a:effectLst/>
              <a:uLnTx/>
              <a:uFillTx/>
              <a:latin typeface="Corbel" panose="020B0503020204020204"/>
              <a:ea typeface="+mn-ea"/>
              <a:cs typeface="Arial" pitchFamily="34" charset="0"/>
            </a:endParaRPr>
          </a:p>
        </p:txBody>
      </p:sp>
      <p:graphicFrame>
        <p:nvGraphicFramePr>
          <p:cNvPr id="6" name="Content Placeholder 2">
            <a:extLst>
              <a:ext uri="{FF2B5EF4-FFF2-40B4-BE49-F238E27FC236}">
                <a16:creationId xmlns:a16="http://schemas.microsoft.com/office/drawing/2014/main" id="{3C7B6CE9-3570-4B44-819C-400D26DCEEF5}"/>
              </a:ext>
            </a:extLst>
          </p:cNvPr>
          <p:cNvGraphicFramePr>
            <a:graphicFrameLocks noGrp="1"/>
          </p:cNvGraphicFramePr>
          <p:nvPr>
            <p:ph idx="1"/>
            <p:extLst>
              <p:ext uri="{D42A27DB-BD31-4B8C-83A1-F6EECF244321}">
                <p14:modId xmlns:p14="http://schemas.microsoft.com/office/powerpoint/2010/main" val="1798178115"/>
              </p:ext>
            </p:extLst>
          </p:nvPr>
        </p:nvGraphicFramePr>
        <p:xfrm>
          <a:off x="4159987" y="914400"/>
          <a:ext cx="7422413"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4458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EE353E-99CE-463A-8813-3B5B512D6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B83E8C22-504C-4CA6-B605-D045DFB6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9642" y="234760"/>
            <a:ext cx="4386138" cy="63870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989455" y="609599"/>
            <a:ext cx="3574471" cy="5403273"/>
          </a:xfrm>
        </p:spPr>
        <p:txBody>
          <a:bodyPr vert="horz" lIns="91440" tIns="45720" rIns="91440" bIns="45720" rtlCol="0" anchor="ctr">
            <a:normAutofit/>
          </a:bodyPr>
          <a:lstStyle/>
          <a:p>
            <a:r>
              <a:rPr lang="en-US" sz="2900" dirty="0">
                <a:solidFill>
                  <a:srgbClr val="FFFFFF"/>
                </a:solidFill>
                <a:latin typeface="+mj-lt"/>
              </a:rPr>
              <a:t>What QUESTIONS do you have about___________?</a:t>
            </a:r>
          </a:p>
        </p:txBody>
      </p:sp>
      <p:sp>
        <p:nvSpPr>
          <p:cNvPr id="13" name="Rectangle 12">
            <a:extLst>
              <a:ext uri="{FF2B5EF4-FFF2-40B4-BE49-F238E27FC236}">
                <a16:creationId xmlns:a16="http://schemas.microsoft.com/office/drawing/2014/main" id="{AD67450E-55EC-4621-8697-52443DDEA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aphicFrame>
        <p:nvGraphicFramePr>
          <p:cNvPr id="5" name="Text Placeholder 2">
            <a:extLst>
              <a:ext uri="{FF2B5EF4-FFF2-40B4-BE49-F238E27FC236}">
                <a16:creationId xmlns:a16="http://schemas.microsoft.com/office/drawing/2014/main" id="{C952E56F-F5B1-459D-8688-07EE14F6A0E5}"/>
              </a:ext>
            </a:extLst>
          </p:cNvPr>
          <p:cNvGraphicFramePr/>
          <p:nvPr/>
        </p:nvGraphicFramePr>
        <p:xfrm>
          <a:off x="862013" y="881063"/>
          <a:ext cx="6054725" cy="5132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6146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10">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5" name="Straight Connector 12">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Rectangle 14">
            <a:extLst>
              <a:ext uri="{FF2B5EF4-FFF2-40B4-BE49-F238E27FC236}">
                <a16:creationId xmlns:a16="http://schemas.microsoft.com/office/drawing/2014/main" id="{B3CF6BE5-8836-47A6-BFA6-BFB4D9B8F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 name="Rectangle 16">
            <a:extLst>
              <a:ext uri="{FF2B5EF4-FFF2-40B4-BE49-F238E27FC236}">
                <a16:creationId xmlns:a16="http://schemas.microsoft.com/office/drawing/2014/main" id="{0429C610-56A2-448A-A78A-B45BBEC85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8" name="Straight Connector 18">
            <a:extLst>
              <a:ext uri="{FF2B5EF4-FFF2-40B4-BE49-F238E27FC236}">
                <a16:creationId xmlns:a16="http://schemas.microsoft.com/office/drawing/2014/main" id="{381286A6-16B3-4525-9867-BBADEA477A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5A7CC81-BB9C-4774-9D30-41C3AA1503CE}"/>
              </a:ext>
            </a:extLst>
          </p:cNvPr>
          <p:cNvSpPr>
            <a:spLocks noGrp="1"/>
          </p:cNvSpPr>
          <p:nvPr>
            <p:ph type="title"/>
          </p:nvPr>
        </p:nvSpPr>
        <p:spPr>
          <a:xfrm>
            <a:off x="1109980" y="4206240"/>
            <a:ext cx="9966960" cy="1325880"/>
          </a:xfrm>
        </p:spPr>
        <p:txBody>
          <a:bodyPr vert="horz" lIns="91440" tIns="45720" rIns="91440" bIns="45720" rtlCol="0" anchor="b">
            <a:normAutofit/>
          </a:bodyPr>
          <a:lstStyle/>
          <a:p>
            <a:r>
              <a:rPr lang="en-US" sz="6600" b="1" dirty="0"/>
              <a:t>Time to Practice</a:t>
            </a:r>
          </a:p>
        </p:txBody>
      </p:sp>
      <p:pic>
        <p:nvPicPr>
          <p:cNvPr id="4" name="Content Placeholder 4" descr="Student playing the violin">
            <a:extLst>
              <a:ext uri="{FF2B5EF4-FFF2-40B4-BE49-F238E27FC236}">
                <a16:creationId xmlns:a16="http://schemas.microsoft.com/office/drawing/2014/main" id="{58627DD7-65C4-4CB7-B98D-86360F5D29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055" r="1" b="32764"/>
          <a:stretch/>
        </p:blipFill>
        <p:spPr>
          <a:xfrm>
            <a:off x="243840" y="256540"/>
            <a:ext cx="11704320" cy="3764276"/>
          </a:xfrm>
          <a:prstGeom prst="rect">
            <a:avLst/>
          </a:prstGeom>
        </p:spPr>
      </p:pic>
    </p:spTree>
    <p:extLst>
      <p:ext uri="{BB962C8B-B14F-4D97-AF65-F5344CB8AC3E}">
        <p14:creationId xmlns:p14="http://schemas.microsoft.com/office/powerpoint/2010/main" val="1685483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1">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AE913A7-2CA0-4B64-A25F-C0648DBC3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People sitting on blue chairs">
            <a:extLst>
              <a:ext uri="{FF2B5EF4-FFF2-40B4-BE49-F238E27FC236}">
                <a16:creationId xmlns:a16="http://schemas.microsoft.com/office/drawing/2014/main" id="{67C75A0C-C496-4395-8242-C4957A779904}"/>
              </a:ext>
            </a:extLst>
          </p:cNvPr>
          <p:cNvPicPr>
            <a:picLocks noGrp="1" noChangeAspect="1"/>
          </p:cNvPicPr>
          <p:nvPr>
            <p:ph idx="1"/>
          </p:nvPr>
        </p:nvPicPr>
        <p:blipFill rotWithShape="1">
          <a:blip r:embed="rId2" cstate="print">
            <a:duotone>
              <a:schemeClr val="accent1">
                <a:shade val="45000"/>
                <a:satMod val="135000"/>
              </a:schemeClr>
              <a:prstClr val="white"/>
            </a:duotone>
            <a:alphaModFix amt="60000"/>
            <a:extLst>
              <a:ext uri="{28A0092B-C50C-407E-A947-70E740481C1C}">
                <a14:useLocalDpi xmlns:a14="http://schemas.microsoft.com/office/drawing/2010/main" val="0"/>
              </a:ext>
            </a:extLst>
          </a:blip>
          <a:srcRect t="15730"/>
          <a:stretch/>
        </p:blipFill>
        <p:spPr>
          <a:xfrm>
            <a:off x="20" y="-1"/>
            <a:ext cx="12191980" cy="6858001"/>
          </a:xfrm>
          <a:prstGeom prst="rect">
            <a:avLst/>
          </a:prstGeom>
        </p:spPr>
      </p:pic>
      <p:cxnSp>
        <p:nvCxnSpPr>
          <p:cNvPr id="18" name="Straight Connector 17">
            <a:extLst>
              <a:ext uri="{FF2B5EF4-FFF2-40B4-BE49-F238E27FC236}">
                <a16:creationId xmlns:a16="http://schemas.microsoft.com/office/drawing/2014/main" id="{F711F046-5997-46AF-8E8D-F3DE223E4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3E5F85C-576B-4095-B465-6B09F9E09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806A67D-47B4-4C30-BA39-7200423B6779}"/>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dirty="0">
                <a:solidFill>
                  <a:srgbClr val="FFFFFF"/>
                </a:solidFill>
              </a:rPr>
              <a:t>De-brief</a:t>
            </a:r>
          </a:p>
        </p:txBody>
      </p:sp>
    </p:spTree>
    <p:extLst>
      <p:ext uri="{BB962C8B-B14F-4D97-AF65-F5344CB8AC3E}">
        <p14:creationId xmlns:p14="http://schemas.microsoft.com/office/powerpoint/2010/main" val="3347562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40577-10F8-44B4-B810-BC747630F69F}"/>
              </a:ext>
            </a:extLst>
          </p:cNvPr>
          <p:cNvSpPr>
            <a:spLocks noGrp="1"/>
          </p:cNvSpPr>
          <p:nvPr>
            <p:ph type="title"/>
          </p:nvPr>
        </p:nvSpPr>
        <p:spPr>
          <a:xfrm>
            <a:off x="381002" y="471056"/>
            <a:ext cx="5714999" cy="1967345"/>
          </a:xfrm>
        </p:spPr>
        <p:txBody>
          <a:bodyPr/>
          <a:lstStyle/>
          <a:p>
            <a:r>
              <a:rPr lang="en-US" dirty="0"/>
              <a:t>Question for Contraception Counseling</a:t>
            </a:r>
          </a:p>
        </p:txBody>
      </p:sp>
      <p:pic>
        <p:nvPicPr>
          <p:cNvPr id="9" name="Content Placeholder 8" descr="A picture containing text, person, floor, indoor&#10;&#10;Description automatically generated">
            <a:extLst>
              <a:ext uri="{FF2B5EF4-FFF2-40B4-BE49-F238E27FC236}">
                <a16:creationId xmlns:a16="http://schemas.microsoft.com/office/drawing/2014/main" id="{91082107-F0EB-4401-AF64-5E6F0DC8322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2" y="2971800"/>
            <a:ext cx="5410055" cy="3429000"/>
          </a:xfrm>
        </p:spPr>
      </p:pic>
      <p:sp>
        <p:nvSpPr>
          <p:cNvPr id="11" name="Oval Callout 4">
            <a:extLst>
              <a:ext uri="{FF2B5EF4-FFF2-40B4-BE49-F238E27FC236}">
                <a16:creationId xmlns:a16="http://schemas.microsoft.com/office/drawing/2014/main" id="{CFCA0E05-E84F-4DD3-B381-E32940B2F640}"/>
              </a:ext>
            </a:extLst>
          </p:cNvPr>
          <p:cNvSpPr/>
          <p:nvPr/>
        </p:nvSpPr>
        <p:spPr>
          <a:xfrm>
            <a:off x="6324600" y="3733800"/>
            <a:ext cx="3657600" cy="1828800"/>
          </a:xfrm>
          <a:prstGeom prst="wedgeEllipseCallout">
            <a:avLst>
              <a:gd name="adj1" fmla="val -99520"/>
              <a:gd name="adj2" fmla="val -358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583" b="0" i="0" u="none" strike="noStrike" kern="1200" cap="none" spc="0" normalizeH="0" baseline="0" noProof="0" dirty="0">
                <a:ln>
                  <a:noFill/>
                </a:ln>
                <a:solidFill>
                  <a:prstClr val="white"/>
                </a:solidFill>
                <a:effectLst/>
                <a:uLnTx/>
                <a:uFillTx/>
                <a:latin typeface="Corbel" panose="020B0503020204020204"/>
                <a:ea typeface="+mn-ea"/>
                <a:cs typeface="+mn-cs"/>
              </a:rPr>
              <a:t>“What else are you looking for?”</a:t>
            </a:r>
          </a:p>
        </p:txBody>
      </p:sp>
      <p:sp>
        <p:nvSpPr>
          <p:cNvPr id="12" name="Oval Callout 4">
            <a:extLst>
              <a:ext uri="{FF2B5EF4-FFF2-40B4-BE49-F238E27FC236}">
                <a16:creationId xmlns:a16="http://schemas.microsoft.com/office/drawing/2014/main" id="{4792AD66-D2CD-4773-8371-C2FB8D21DEB3}"/>
              </a:ext>
            </a:extLst>
          </p:cNvPr>
          <p:cNvSpPr/>
          <p:nvPr/>
        </p:nvSpPr>
        <p:spPr>
          <a:xfrm>
            <a:off x="6858000" y="304800"/>
            <a:ext cx="4808549" cy="3429000"/>
          </a:xfrm>
          <a:prstGeom prst="wedgeEllipseCallout">
            <a:avLst>
              <a:gd name="adj1" fmla="val -96348"/>
              <a:gd name="adj2" fmla="val 531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583" b="0" i="0" u="none" strike="noStrike" kern="1200" cap="none" spc="0" normalizeH="0" baseline="0" noProof="0" dirty="0">
                <a:ln>
                  <a:noFill/>
                </a:ln>
                <a:solidFill>
                  <a:prstClr val="white"/>
                </a:solidFill>
                <a:effectLst/>
                <a:uLnTx/>
                <a:uFillTx/>
                <a:latin typeface="Corbel" panose="020B0503020204020204"/>
                <a:ea typeface="+mn-ea"/>
                <a:cs typeface="+mn-cs"/>
              </a:rPr>
              <a:t>“Can you tell me something that is important to you about your contraception?”</a:t>
            </a:r>
          </a:p>
        </p:txBody>
      </p:sp>
    </p:spTree>
    <p:extLst>
      <p:ext uri="{BB962C8B-B14F-4D97-AF65-F5344CB8AC3E}">
        <p14:creationId xmlns:p14="http://schemas.microsoft.com/office/powerpoint/2010/main" val="825225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40577-10F8-44B4-B810-BC747630F69F}"/>
              </a:ext>
            </a:extLst>
          </p:cNvPr>
          <p:cNvSpPr>
            <a:spLocks noGrp="1"/>
          </p:cNvSpPr>
          <p:nvPr>
            <p:ph type="title"/>
          </p:nvPr>
        </p:nvSpPr>
        <p:spPr>
          <a:xfrm>
            <a:off x="381002" y="471056"/>
            <a:ext cx="5714999" cy="1967345"/>
          </a:xfrm>
        </p:spPr>
        <p:txBody>
          <a:bodyPr/>
          <a:lstStyle/>
          <a:p>
            <a:r>
              <a:rPr lang="en-US" dirty="0"/>
              <a:t>Question for Contraception Counseling</a:t>
            </a:r>
          </a:p>
        </p:txBody>
      </p:sp>
      <p:pic>
        <p:nvPicPr>
          <p:cNvPr id="9" name="Content Placeholder 8" descr="A picture containing text, person, floor, indoor&#10;&#10;Description automatically generated">
            <a:extLst>
              <a:ext uri="{FF2B5EF4-FFF2-40B4-BE49-F238E27FC236}">
                <a16:creationId xmlns:a16="http://schemas.microsoft.com/office/drawing/2014/main" id="{91082107-F0EB-4401-AF64-5E6F0DC8322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2" y="2971800"/>
            <a:ext cx="5410055" cy="3429000"/>
          </a:xfrm>
        </p:spPr>
      </p:pic>
      <p:sp>
        <p:nvSpPr>
          <p:cNvPr id="11" name="Oval Callout 4">
            <a:extLst>
              <a:ext uri="{FF2B5EF4-FFF2-40B4-BE49-F238E27FC236}">
                <a16:creationId xmlns:a16="http://schemas.microsoft.com/office/drawing/2014/main" id="{CFCA0E05-E84F-4DD3-B381-E32940B2F640}"/>
              </a:ext>
            </a:extLst>
          </p:cNvPr>
          <p:cNvSpPr/>
          <p:nvPr/>
        </p:nvSpPr>
        <p:spPr>
          <a:xfrm>
            <a:off x="6400945" y="3962400"/>
            <a:ext cx="3657600" cy="1828800"/>
          </a:xfrm>
          <a:prstGeom prst="wedgeEllipseCallout">
            <a:avLst>
              <a:gd name="adj1" fmla="val -99520"/>
              <a:gd name="adj2" fmla="val -358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583" b="0" i="0" u="none" strike="noStrike" kern="1200" cap="none" spc="0" normalizeH="0" baseline="0" noProof="0" dirty="0">
                <a:ln>
                  <a:noFill/>
                </a:ln>
                <a:solidFill>
                  <a:prstClr val="white"/>
                </a:solidFill>
                <a:effectLst/>
                <a:uLnTx/>
                <a:uFillTx/>
                <a:latin typeface="Corbel" panose="020B0503020204020204"/>
                <a:ea typeface="+mn-ea"/>
                <a:cs typeface="+mn-cs"/>
              </a:rPr>
              <a:t>“What else is important to you?”</a:t>
            </a:r>
          </a:p>
        </p:txBody>
      </p:sp>
      <p:sp>
        <p:nvSpPr>
          <p:cNvPr id="12" name="Oval Callout 4">
            <a:extLst>
              <a:ext uri="{FF2B5EF4-FFF2-40B4-BE49-F238E27FC236}">
                <a16:creationId xmlns:a16="http://schemas.microsoft.com/office/drawing/2014/main" id="{4792AD66-D2CD-4773-8371-C2FB8D21DEB3}"/>
              </a:ext>
            </a:extLst>
          </p:cNvPr>
          <p:cNvSpPr/>
          <p:nvPr/>
        </p:nvSpPr>
        <p:spPr>
          <a:xfrm>
            <a:off x="6858000" y="304800"/>
            <a:ext cx="4876800" cy="3657600"/>
          </a:xfrm>
          <a:prstGeom prst="wedgeEllipseCallout">
            <a:avLst>
              <a:gd name="adj1" fmla="val -98247"/>
              <a:gd name="adj2" fmla="val 5251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583" b="0" i="0" u="none" strike="noStrike" kern="1200" cap="none" spc="0" normalizeH="0" baseline="0" noProof="0" dirty="0">
                <a:ln>
                  <a:noFill/>
                </a:ln>
                <a:solidFill>
                  <a:prstClr val="white"/>
                </a:solidFill>
                <a:effectLst/>
                <a:uLnTx/>
                <a:uFillTx/>
                <a:latin typeface="Corbel" panose="020B0503020204020204"/>
                <a:ea typeface="+mn-ea"/>
                <a:cs typeface="+mn-cs"/>
              </a:rPr>
              <a:t>“It sounds like you would like birth control that works very well to prevent pregnancy”</a:t>
            </a:r>
          </a:p>
        </p:txBody>
      </p:sp>
    </p:spTree>
    <p:extLst>
      <p:ext uri="{BB962C8B-B14F-4D97-AF65-F5344CB8AC3E}">
        <p14:creationId xmlns:p14="http://schemas.microsoft.com/office/powerpoint/2010/main" val="2348426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D80DD-08CA-4F59-A80A-470C784C2C64}"/>
              </a:ext>
            </a:extLst>
          </p:cNvPr>
          <p:cNvSpPr>
            <a:spLocks noGrp="1"/>
          </p:cNvSpPr>
          <p:nvPr>
            <p:ph type="title"/>
          </p:nvPr>
        </p:nvSpPr>
        <p:spPr>
          <a:xfrm>
            <a:off x="609600" y="167640"/>
            <a:ext cx="11125200" cy="1356360"/>
          </a:xfrm>
        </p:spPr>
        <p:txBody>
          <a:bodyPr vert="horz" lIns="91440" tIns="45720" rIns="91440" bIns="45720" rtlCol="0">
            <a:normAutofit/>
          </a:bodyPr>
          <a:lstStyle/>
          <a:p>
            <a:r>
              <a:rPr lang="en-US" cap="all" dirty="0"/>
              <a:t>“</a:t>
            </a:r>
            <a:r>
              <a:rPr lang="en-US" dirty="0"/>
              <a:t>For example___ is that important to you?”</a:t>
            </a:r>
            <a:endParaRPr lang="en-US" cap="all" dirty="0"/>
          </a:p>
        </p:txBody>
      </p:sp>
      <p:graphicFrame>
        <p:nvGraphicFramePr>
          <p:cNvPr id="6" name="Table 6">
            <a:extLst>
              <a:ext uri="{FF2B5EF4-FFF2-40B4-BE49-F238E27FC236}">
                <a16:creationId xmlns:a16="http://schemas.microsoft.com/office/drawing/2014/main" id="{2C9A1D09-E027-410A-AA2C-CF63EEF8027F}"/>
              </a:ext>
            </a:extLst>
          </p:cNvPr>
          <p:cNvGraphicFramePr>
            <a:graphicFrameLocks noGrp="1"/>
          </p:cNvGraphicFramePr>
          <p:nvPr>
            <p:ph idx="1"/>
          </p:nvPr>
        </p:nvGraphicFramePr>
        <p:xfrm>
          <a:off x="228600" y="1508190"/>
          <a:ext cx="11734800" cy="4892610"/>
        </p:xfrm>
        <a:graphic>
          <a:graphicData uri="http://schemas.openxmlformats.org/drawingml/2006/table">
            <a:tbl>
              <a:tblPr firstRow="1" bandRow="1">
                <a:noFill/>
                <a:tableStyleId>{5C22544A-7EE6-4342-B048-85BDC9FD1C3A}</a:tableStyleId>
              </a:tblPr>
              <a:tblGrid>
                <a:gridCol w="5888589">
                  <a:extLst>
                    <a:ext uri="{9D8B030D-6E8A-4147-A177-3AD203B41FA5}">
                      <a16:colId xmlns:a16="http://schemas.microsoft.com/office/drawing/2014/main" val="300330928"/>
                    </a:ext>
                  </a:extLst>
                </a:gridCol>
                <a:gridCol w="5846211">
                  <a:extLst>
                    <a:ext uri="{9D8B030D-6E8A-4147-A177-3AD203B41FA5}">
                      <a16:colId xmlns:a16="http://schemas.microsoft.com/office/drawing/2014/main" val="2773830695"/>
                    </a:ext>
                  </a:extLst>
                </a:gridCol>
              </a:tblGrid>
              <a:tr h="586406">
                <a:tc>
                  <a:txBody>
                    <a:bodyPr/>
                    <a:lstStyle/>
                    <a:p>
                      <a:pPr algn="ctr"/>
                      <a:r>
                        <a:rPr lang="en-US" sz="2800" b="1" cap="none" spc="0" dirty="0">
                          <a:solidFill>
                            <a:schemeClr val="accent1"/>
                          </a:solidFill>
                        </a:rPr>
                        <a:t>Characteristic</a:t>
                      </a:r>
                    </a:p>
                  </a:txBody>
                  <a:tcPr marL="38304" marR="54720" marT="10944" marB="820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alpha val="14118"/>
                      </a:srgbClr>
                    </a:solidFill>
                  </a:tcPr>
                </a:tc>
                <a:tc>
                  <a:txBody>
                    <a:bodyPr/>
                    <a:lstStyle/>
                    <a:p>
                      <a:pPr algn="ctr"/>
                      <a:r>
                        <a:rPr lang="en-US" sz="2800" b="1" cap="none" spc="0" dirty="0">
                          <a:solidFill>
                            <a:schemeClr val="accent1"/>
                          </a:solidFill>
                        </a:rPr>
                        <a:t>Plain Language</a:t>
                      </a:r>
                    </a:p>
                  </a:txBody>
                  <a:tcPr marL="38304" marR="54720" marT="10944" marB="820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alpha val="14118"/>
                      </a:srgbClr>
                    </a:solidFill>
                  </a:tcPr>
                </a:tc>
                <a:extLst>
                  <a:ext uri="{0D108BD9-81ED-4DB2-BD59-A6C34878D82A}">
                    <a16:rowId xmlns:a16="http://schemas.microsoft.com/office/drawing/2014/main" val="2357111161"/>
                  </a:ext>
                </a:extLst>
              </a:tr>
              <a:tr h="5565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dirty="0">
                          <a:solidFill>
                            <a:schemeClr val="tx1"/>
                          </a:solidFill>
                        </a:rPr>
                        <a:t>Effect on the menstrual cycle/bleeding profile	</a:t>
                      </a: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dirty="0">
                          <a:solidFill>
                            <a:schemeClr val="tx1"/>
                          </a:solidFill>
                        </a:rPr>
                        <a:t>“How this might change your period”</a:t>
                      </a: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9089465"/>
                  </a:ext>
                </a:extLst>
              </a:tr>
              <a:tr h="496929">
                <a:tc>
                  <a:txBody>
                    <a:bodyPr/>
                    <a:lstStyle/>
                    <a:p>
                      <a:r>
                        <a:rPr lang="en-US" sz="2200" cap="none" spc="0" dirty="0">
                          <a:solidFill>
                            <a:schemeClr val="tx1"/>
                          </a:solidFill>
                        </a:rPr>
                        <a:t>Ability to use the method confidentially</a:t>
                      </a: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2200" cap="none" spc="0" dirty="0">
                          <a:solidFill>
                            <a:schemeClr val="tx1"/>
                          </a:solidFill>
                        </a:rPr>
                        <a:t>“Some methods are easier to hide than others.”</a:t>
                      </a: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738657667"/>
                  </a:ext>
                </a:extLst>
              </a:tr>
              <a:tr h="496929">
                <a:tc>
                  <a:txBody>
                    <a:bodyPr/>
                    <a:lstStyle/>
                    <a:p>
                      <a:pPr marL="800100" lvl="1" indent="-342900">
                        <a:buFont typeface="Arial" panose="020B0604020202020204" pitchFamily="34" charset="0"/>
                        <a:buChar char="•"/>
                      </a:pPr>
                      <a:r>
                        <a:rPr lang="en-US" sz="2200" cap="none" spc="0" dirty="0">
                          <a:solidFill>
                            <a:schemeClr val="tx1"/>
                          </a:solidFill>
                        </a:rPr>
                        <a:t>Avoiding methods that require “supplies”</a:t>
                      </a: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buFont typeface="Arial" panose="020B0604020202020204" pitchFamily="34" charset="0"/>
                        <a:buNone/>
                      </a:pPr>
                      <a:endParaRPr lang="en-US" sz="2200" cap="none" spc="0" dirty="0">
                        <a:solidFill>
                          <a:schemeClr val="tx1"/>
                        </a:solidFill>
                      </a:endParaRP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60495642"/>
                  </a:ext>
                </a:extLst>
              </a:tr>
              <a:tr h="828444">
                <a:tc>
                  <a: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cap="none" spc="0" dirty="0">
                          <a:solidFill>
                            <a:schemeClr val="tx1"/>
                          </a:solidFill>
                        </a:rPr>
                        <a:t>Needing a bleeding pattern that is unchanged</a:t>
                      </a: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cap="none" spc="0" dirty="0">
                          <a:solidFill>
                            <a:schemeClr val="tx1"/>
                          </a:solidFill>
                        </a:rPr>
                        <a:t>“No change in when your period comes”</a:t>
                      </a: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779448319"/>
                  </a:ext>
                </a:extLst>
              </a:tr>
              <a:tr h="10732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dirty="0">
                          <a:solidFill>
                            <a:schemeClr val="tx1"/>
                          </a:solidFill>
                        </a:rPr>
                        <a:t>Return to fecundity	</a:t>
                      </a:r>
                    </a:p>
                    <a:p>
                      <a:endParaRPr lang="en-US" sz="2200" cap="none" spc="0" dirty="0">
                        <a:solidFill>
                          <a:schemeClr val="tx1"/>
                        </a:solidFill>
                      </a:endParaRP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dirty="0">
                          <a:solidFill>
                            <a:schemeClr val="tx1"/>
                          </a:solidFill>
                        </a:rPr>
                        <a:t>“Once you stop using ___ , your ability to get pregnancy goes back to whatever is normal for you” (for all methods except DMPA)</a:t>
                      </a: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9721748"/>
                  </a:ext>
                </a:extLst>
              </a:tr>
              <a:tr h="828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dirty="0">
                          <a:solidFill>
                            <a:schemeClr val="tx1"/>
                          </a:solidFill>
                        </a:rPr>
                        <a:t>Non-contraceptive benefits</a:t>
                      </a:r>
                    </a:p>
                    <a:p>
                      <a:endParaRPr lang="en-US" sz="2200" cap="none" spc="0" dirty="0">
                        <a:solidFill>
                          <a:schemeClr val="tx1"/>
                        </a:solidFill>
                      </a:endParaRP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dirty="0">
                          <a:solidFill>
                            <a:schemeClr val="tx1"/>
                          </a:solidFill>
                        </a:rPr>
                        <a:t>“Things contraception can do you for in addition to preventing pregnancy” </a:t>
                      </a: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242096005"/>
                  </a:ext>
                </a:extLst>
              </a:tr>
            </a:tbl>
          </a:graphicData>
        </a:graphic>
      </p:graphicFrame>
    </p:spTree>
    <p:extLst>
      <p:ext uri="{BB962C8B-B14F-4D97-AF65-F5344CB8AC3E}">
        <p14:creationId xmlns:p14="http://schemas.microsoft.com/office/powerpoint/2010/main" val="2432834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D80DD-08CA-4F59-A80A-470C784C2C64}"/>
              </a:ext>
            </a:extLst>
          </p:cNvPr>
          <p:cNvSpPr>
            <a:spLocks noGrp="1"/>
          </p:cNvSpPr>
          <p:nvPr>
            <p:ph type="title"/>
          </p:nvPr>
        </p:nvSpPr>
        <p:spPr>
          <a:xfrm>
            <a:off x="228600" y="0"/>
            <a:ext cx="9875520" cy="1356360"/>
          </a:xfrm>
        </p:spPr>
        <p:txBody>
          <a:bodyPr vert="horz" lIns="91440" tIns="45720" rIns="91440" bIns="45720" rtlCol="0">
            <a:normAutofit/>
          </a:bodyPr>
          <a:lstStyle/>
          <a:p>
            <a:r>
              <a:rPr lang="en-US" cap="all" dirty="0"/>
              <a:t>“</a:t>
            </a:r>
            <a:r>
              <a:rPr lang="en-US" dirty="0"/>
              <a:t>For example</a:t>
            </a:r>
            <a:r>
              <a:rPr lang="en-US" cap="all" dirty="0"/>
              <a:t>…”</a:t>
            </a:r>
          </a:p>
        </p:txBody>
      </p:sp>
      <p:graphicFrame>
        <p:nvGraphicFramePr>
          <p:cNvPr id="6" name="Table 6">
            <a:extLst>
              <a:ext uri="{FF2B5EF4-FFF2-40B4-BE49-F238E27FC236}">
                <a16:creationId xmlns:a16="http://schemas.microsoft.com/office/drawing/2014/main" id="{2C9A1D09-E027-410A-AA2C-CF63EEF8027F}"/>
              </a:ext>
            </a:extLst>
          </p:cNvPr>
          <p:cNvGraphicFramePr>
            <a:graphicFrameLocks noGrp="1"/>
          </p:cNvGraphicFramePr>
          <p:nvPr>
            <p:ph idx="1"/>
          </p:nvPr>
        </p:nvGraphicFramePr>
        <p:xfrm>
          <a:off x="381000" y="990600"/>
          <a:ext cx="11582400" cy="5340388"/>
        </p:xfrm>
        <a:graphic>
          <a:graphicData uri="http://schemas.openxmlformats.org/drawingml/2006/table">
            <a:tbl>
              <a:tblPr firstRow="1" bandRow="1">
                <a:noFill/>
                <a:tableStyleId>{5C22544A-7EE6-4342-B048-85BDC9FD1C3A}</a:tableStyleId>
              </a:tblPr>
              <a:tblGrid>
                <a:gridCol w="5812114">
                  <a:extLst>
                    <a:ext uri="{9D8B030D-6E8A-4147-A177-3AD203B41FA5}">
                      <a16:colId xmlns:a16="http://schemas.microsoft.com/office/drawing/2014/main" val="300330928"/>
                    </a:ext>
                  </a:extLst>
                </a:gridCol>
                <a:gridCol w="5770286">
                  <a:extLst>
                    <a:ext uri="{9D8B030D-6E8A-4147-A177-3AD203B41FA5}">
                      <a16:colId xmlns:a16="http://schemas.microsoft.com/office/drawing/2014/main" val="2773830695"/>
                    </a:ext>
                  </a:extLst>
                </a:gridCol>
              </a:tblGrid>
              <a:tr h="713696">
                <a:tc>
                  <a:txBody>
                    <a:bodyPr/>
                    <a:lstStyle/>
                    <a:p>
                      <a:pPr algn="ctr"/>
                      <a:r>
                        <a:rPr lang="en-US" sz="2800" b="1" cap="none" spc="0" dirty="0">
                          <a:solidFill>
                            <a:schemeClr val="accent1"/>
                          </a:solidFill>
                        </a:rPr>
                        <a:t>Characteristic</a:t>
                      </a:r>
                    </a:p>
                  </a:txBody>
                  <a:tcPr marL="38304" marR="54720" marT="10944" marB="820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alpha val="14118"/>
                      </a:srgbClr>
                    </a:solidFill>
                  </a:tcPr>
                </a:tc>
                <a:tc>
                  <a:txBody>
                    <a:bodyPr/>
                    <a:lstStyle/>
                    <a:p>
                      <a:pPr algn="ctr"/>
                      <a:r>
                        <a:rPr lang="en-US" sz="2800" b="1" cap="none" spc="0" dirty="0">
                          <a:solidFill>
                            <a:schemeClr val="accent1"/>
                          </a:solidFill>
                        </a:rPr>
                        <a:t>Plain Language</a:t>
                      </a:r>
                    </a:p>
                  </a:txBody>
                  <a:tcPr marL="38304" marR="54720" marT="10944" marB="820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alpha val="14118"/>
                      </a:srgbClr>
                    </a:solidFill>
                  </a:tcPr>
                </a:tc>
                <a:extLst>
                  <a:ext uri="{0D108BD9-81ED-4DB2-BD59-A6C34878D82A}">
                    <a16:rowId xmlns:a16="http://schemas.microsoft.com/office/drawing/2014/main" val="2357111161"/>
                  </a:ext>
                </a:extLst>
              </a:tr>
              <a:tr h="521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dirty="0">
                          <a:solidFill>
                            <a:schemeClr val="tx1"/>
                          </a:solidFill>
                        </a:rPr>
                        <a:t>Effectiveness</a:t>
                      </a: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r>
                        <a:rPr lang="en-US" sz="2200" dirty="0"/>
                        <a:t>“how well it works to prevent pregnancy”</a:t>
                      </a:r>
                      <a:endParaRPr lang="en-US" sz="2400" dirty="0"/>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9089465"/>
                  </a:ext>
                </a:extLst>
              </a:tr>
              <a:tr h="604797">
                <a:tc>
                  <a:txBody>
                    <a:bodyPr/>
                    <a:lstStyle/>
                    <a:p>
                      <a:pPr lvl="0"/>
                      <a:r>
                        <a:rPr lang="en-US" sz="2200" dirty="0"/>
                        <a:t>Sexual Acceptability                                                     </a:t>
                      </a:r>
                      <a:endParaRPr lang="en-US" sz="2400" dirty="0"/>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lvl="0"/>
                      <a:r>
                        <a:rPr lang="en-US" sz="2200" dirty="0"/>
                        <a:t>“effect on your sexual life/sexuality”</a:t>
                      </a:r>
                      <a:endParaRPr lang="en-US" sz="2400" dirty="0"/>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738657667"/>
                  </a:ext>
                </a:extLst>
              </a:tr>
              <a:tr h="604797">
                <a:tc>
                  <a:txBody>
                    <a:bodyPr/>
                    <a:lstStyle/>
                    <a:p>
                      <a:pPr lvl="0"/>
                      <a:r>
                        <a:rPr lang="en-US" sz="2200" dirty="0"/>
                        <a:t>A foreign object in the body                                      </a:t>
                      </a:r>
                      <a:endParaRPr lang="en-US" dirty="0"/>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dirty="0"/>
                        <a:t>“this method is placed in your uterus/arm/vagina” </a:t>
                      </a:r>
                      <a:endParaRPr lang="en-US" sz="2400" dirty="0"/>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495642"/>
                  </a:ext>
                </a:extLst>
              </a:tr>
              <a:tr h="100827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dirty="0"/>
                        <a:t>Control over discontinuation/removal                   </a:t>
                      </a:r>
                      <a:endParaRPr lang="en-US" sz="2400" dirty="0"/>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cap="none" spc="0" dirty="0">
                        <a:solidFill>
                          <a:schemeClr val="tx1"/>
                        </a:solidFill>
                      </a:endParaRP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lvl="0"/>
                      <a:r>
                        <a:rPr lang="en-US" sz="2200" dirty="0"/>
                        <a:t>“can you stop the method without a provider visit?”</a:t>
                      </a:r>
                      <a:endParaRPr lang="en-US" sz="2400" dirty="0"/>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779448319"/>
                  </a:ext>
                </a:extLst>
              </a:tr>
              <a:tr h="720490">
                <a:tc>
                  <a:txBody>
                    <a:bodyPr/>
                    <a:lstStyle/>
                    <a:p>
                      <a:pPr lvl="0"/>
                      <a:r>
                        <a:rPr lang="en-US" sz="2200" dirty="0"/>
                        <a:t>Hormones, whether or not and which ones</a:t>
                      </a: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cap="none" spc="0" dirty="0">
                        <a:solidFill>
                          <a:schemeClr val="tx1"/>
                        </a:solidFill>
                      </a:endParaRP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9721748"/>
                  </a:ext>
                </a:extLst>
              </a:tr>
              <a:tr h="1008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Length of (</a:t>
                      </a:r>
                      <a:r>
                        <a:rPr lang="en-US" sz="2200" i="1" dirty="0"/>
                        <a:t>potential</a:t>
                      </a:r>
                      <a:r>
                        <a:rPr lang="en-US" sz="2200" dirty="0"/>
                        <a:t>) use                                                </a:t>
                      </a:r>
                      <a:endParaRPr lang="en-US" sz="2400" dirty="0"/>
                    </a:p>
                    <a:p>
                      <a:endParaRPr lang="en-US" sz="2200" cap="none" spc="0" dirty="0">
                        <a:solidFill>
                          <a:schemeClr val="tx1"/>
                        </a:solidFill>
                      </a:endParaRP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“This methods is good </a:t>
                      </a:r>
                      <a:r>
                        <a:rPr lang="en-US" sz="2200" b="1" dirty="0"/>
                        <a:t>for up</a:t>
                      </a:r>
                      <a:r>
                        <a:rPr lang="en-US" sz="2200" dirty="0"/>
                        <a:t> to x amount of time”</a:t>
                      </a:r>
                      <a:endParaRPr lang="en-US" sz="2200" cap="none" spc="0" dirty="0">
                        <a:solidFill>
                          <a:schemeClr val="tx1"/>
                        </a:solidFill>
                      </a:endParaRPr>
                    </a:p>
                  </a:txBody>
                  <a:tcPr marL="38304" marR="54720" marT="10944" marB="820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242096005"/>
                  </a:ext>
                </a:extLst>
              </a:tr>
            </a:tbl>
          </a:graphicData>
        </a:graphic>
      </p:graphicFrame>
    </p:spTree>
    <p:extLst>
      <p:ext uri="{BB962C8B-B14F-4D97-AF65-F5344CB8AC3E}">
        <p14:creationId xmlns:p14="http://schemas.microsoft.com/office/powerpoint/2010/main" val="2668544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6" name="Straight Connector 15">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C65A0EB-B4AF-498D-99DD-3FC35BE6C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lumMod val="85000"/>
              <a:lumOff val="1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7" name="Content Placeholder 6" descr="Two people holding each other's hands">
            <a:extLst>
              <a:ext uri="{FF2B5EF4-FFF2-40B4-BE49-F238E27FC236}">
                <a16:creationId xmlns:a16="http://schemas.microsoft.com/office/drawing/2014/main" id="{F4A1F482-01C8-4C93-B655-8C9AEDBA4127}"/>
              </a:ext>
            </a:extLst>
          </p:cNvPr>
          <p:cNvPicPr>
            <a:picLocks noGrp="1" noChangeAspect="1"/>
          </p:cNvPicPr>
          <p:nvPr>
            <p:ph idx="1"/>
          </p:nvPr>
        </p:nvPicPr>
        <p:blipFill rotWithShape="1">
          <a:blip r:embed="rId2" cstate="print">
            <a:alphaModFix amt="35000"/>
            <a:extLst>
              <a:ext uri="{28A0092B-C50C-407E-A947-70E740481C1C}">
                <a14:useLocalDpi xmlns:a14="http://schemas.microsoft.com/office/drawing/2010/main" val="0"/>
              </a:ext>
            </a:extLst>
          </a:blip>
          <a:srcRect t="8705" b="7026"/>
          <a:stretch/>
        </p:blipFill>
        <p:spPr>
          <a:xfrm>
            <a:off x="20" y="3809"/>
            <a:ext cx="12191980" cy="6858000"/>
          </a:xfrm>
          <a:prstGeom prst="rect">
            <a:avLst/>
          </a:prstGeom>
        </p:spPr>
      </p:pic>
      <p:cxnSp>
        <p:nvCxnSpPr>
          <p:cNvPr id="20" name="Straight Connector 19">
            <a:extLst>
              <a:ext uri="{FF2B5EF4-FFF2-40B4-BE49-F238E27FC236}">
                <a16:creationId xmlns:a16="http://schemas.microsoft.com/office/drawing/2014/main" id="{2CF4F262-1058-4E99-8912-4DFBA70B9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E3D4C34-F255-4FC9-847B-15551AFF7428}"/>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dirty="0">
                <a:solidFill>
                  <a:srgbClr val="FFFFFF"/>
                </a:solidFill>
              </a:rPr>
              <a:t>INTRODUCTIONS</a:t>
            </a:r>
          </a:p>
        </p:txBody>
      </p:sp>
    </p:spTree>
    <p:extLst>
      <p:ext uri="{BB962C8B-B14F-4D97-AF65-F5344CB8AC3E}">
        <p14:creationId xmlns:p14="http://schemas.microsoft.com/office/powerpoint/2010/main" val="212554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10">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5" name="Straight Connector 12">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Rectangle 14">
            <a:extLst>
              <a:ext uri="{FF2B5EF4-FFF2-40B4-BE49-F238E27FC236}">
                <a16:creationId xmlns:a16="http://schemas.microsoft.com/office/drawing/2014/main" id="{B3CF6BE5-8836-47A6-BFA6-BFB4D9B8F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 name="Rectangle 16">
            <a:extLst>
              <a:ext uri="{FF2B5EF4-FFF2-40B4-BE49-F238E27FC236}">
                <a16:creationId xmlns:a16="http://schemas.microsoft.com/office/drawing/2014/main" id="{0429C610-56A2-448A-A78A-B45BBEC85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8" name="Straight Connector 18">
            <a:extLst>
              <a:ext uri="{FF2B5EF4-FFF2-40B4-BE49-F238E27FC236}">
                <a16:creationId xmlns:a16="http://schemas.microsoft.com/office/drawing/2014/main" id="{381286A6-16B3-4525-9867-BBADEA477A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5A7CC81-BB9C-4774-9D30-41C3AA1503CE}"/>
              </a:ext>
            </a:extLst>
          </p:cNvPr>
          <p:cNvSpPr>
            <a:spLocks noGrp="1"/>
          </p:cNvSpPr>
          <p:nvPr>
            <p:ph type="title"/>
          </p:nvPr>
        </p:nvSpPr>
        <p:spPr>
          <a:xfrm>
            <a:off x="1109980" y="4206240"/>
            <a:ext cx="9966960" cy="1325880"/>
          </a:xfrm>
        </p:spPr>
        <p:txBody>
          <a:bodyPr vert="horz" lIns="91440" tIns="45720" rIns="91440" bIns="45720" rtlCol="0" anchor="b">
            <a:normAutofit/>
          </a:bodyPr>
          <a:lstStyle/>
          <a:p>
            <a:r>
              <a:rPr lang="en-US" sz="6600" b="1" dirty="0"/>
              <a:t>Time to Practice</a:t>
            </a:r>
          </a:p>
        </p:txBody>
      </p:sp>
      <p:pic>
        <p:nvPicPr>
          <p:cNvPr id="4" name="Content Placeholder 4" descr="Student playing the violin">
            <a:extLst>
              <a:ext uri="{FF2B5EF4-FFF2-40B4-BE49-F238E27FC236}">
                <a16:creationId xmlns:a16="http://schemas.microsoft.com/office/drawing/2014/main" id="{58627DD7-65C4-4CB7-B98D-86360F5D29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055" r="1" b="32764"/>
          <a:stretch/>
        </p:blipFill>
        <p:spPr>
          <a:xfrm>
            <a:off x="243840" y="256540"/>
            <a:ext cx="11704320" cy="3764276"/>
          </a:xfrm>
          <a:prstGeom prst="rect">
            <a:avLst/>
          </a:prstGeom>
        </p:spPr>
      </p:pic>
    </p:spTree>
    <p:extLst>
      <p:ext uri="{BB962C8B-B14F-4D97-AF65-F5344CB8AC3E}">
        <p14:creationId xmlns:p14="http://schemas.microsoft.com/office/powerpoint/2010/main" val="2737025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1">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AE913A7-2CA0-4B64-A25F-C0648DBC3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People sitting on blue chairs">
            <a:extLst>
              <a:ext uri="{FF2B5EF4-FFF2-40B4-BE49-F238E27FC236}">
                <a16:creationId xmlns:a16="http://schemas.microsoft.com/office/drawing/2014/main" id="{67C75A0C-C496-4395-8242-C4957A779904}"/>
              </a:ext>
            </a:extLst>
          </p:cNvPr>
          <p:cNvPicPr>
            <a:picLocks noGrp="1" noChangeAspect="1"/>
          </p:cNvPicPr>
          <p:nvPr>
            <p:ph idx="1"/>
          </p:nvPr>
        </p:nvPicPr>
        <p:blipFill rotWithShape="1">
          <a:blip r:embed="rId2" cstate="print">
            <a:duotone>
              <a:schemeClr val="accent1">
                <a:shade val="45000"/>
                <a:satMod val="135000"/>
              </a:schemeClr>
              <a:prstClr val="white"/>
            </a:duotone>
            <a:alphaModFix amt="60000"/>
            <a:extLst>
              <a:ext uri="{28A0092B-C50C-407E-A947-70E740481C1C}">
                <a14:useLocalDpi xmlns:a14="http://schemas.microsoft.com/office/drawing/2010/main" val="0"/>
              </a:ext>
            </a:extLst>
          </a:blip>
          <a:srcRect t="15730"/>
          <a:stretch/>
        </p:blipFill>
        <p:spPr>
          <a:xfrm>
            <a:off x="20" y="-1"/>
            <a:ext cx="12191980" cy="6858001"/>
          </a:xfrm>
          <a:prstGeom prst="rect">
            <a:avLst/>
          </a:prstGeom>
        </p:spPr>
      </p:pic>
      <p:cxnSp>
        <p:nvCxnSpPr>
          <p:cNvPr id="18" name="Straight Connector 17">
            <a:extLst>
              <a:ext uri="{FF2B5EF4-FFF2-40B4-BE49-F238E27FC236}">
                <a16:creationId xmlns:a16="http://schemas.microsoft.com/office/drawing/2014/main" id="{F711F046-5997-46AF-8E8D-F3DE223E4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3E5F85C-576B-4095-B465-6B09F9E09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806A67D-47B4-4C30-BA39-7200423B6779}"/>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dirty="0">
                <a:solidFill>
                  <a:srgbClr val="FFFFFF"/>
                </a:solidFill>
              </a:rPr>
              <a:t>De-brief</a:t>
            </a:r>
          </a:p>
        </p:txBody>
      </p:sp>
    </p:spTree>
    <p:extLst>
      <p:ext uri="{BB962C8B-B14F-4D97-AF65-F5344CB8AC3E}">
        <p14:creationId xmlns:p14="http://schemas.microsoft.com/office/powerpoint/2010/main" val="9865216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erson handing flowers">
            <a:extLst>
              <a:ext uri="{FF2B5EF4-FFF2-40B4-BE49-F238E27FC236}">
                <a16:creationId xmlns:a16="http://schemas.microsoft.com/office/drawing/2014/main" id="{5E515E65-29C5-453C-BEF5-11D699DE46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1" t="11210" b="8353"/>
          <a:stretch/>
        </p:blipFill>
        <p:spPr>
          <a:xfrm>
            <a:off x="181036" y="228601"/>
            <a:ext cx="11782364" cy="6400800"/>
          </a:xfrm>
          <a:prstGeom prst="rect">
            <a:avLst/>
          </a:prstGeom>
        </p:spPr>
      </p:pic>
      <p:sp>
        <p:nvSpPr>
          <p:cNvPr id="2" name="Title 1">
            <a:extLst>
              <a:ext uri="{FF2B5EF4-FFF2-40B4-BE49-F238E27FC236}">
                <a16:creationId xmlns:a16="http://schemas.microsoft.com/office/drawing/2014/main" id="{A45BD6D7-4690-8549-9126-FB1295B1CE5E}"/>
              </a:ext>
            </a:extLst>
          </p:cNvPr>
          <p:cNvSpPr>
            <a:spLocks noGrp="1"/>
          </p:cNvSpPr>
          <p:nvPr>
            <p:ph type="title"/>
          </p:nvPr>
        </p:nvSpPr>
        <p:spPr>
          <a:xfrm>
            <a:off x="152400" y="228600"/>
            <a:ext cx="3766455" cy="1186542"/>
          </a:xfrm>
        </p:spPr>
        <p:txBody>
          <a:bodyPr>
            <a:normAutofit/>
          </a:bodyPr>
          <a:lstStyle/>
          <a:p>
            <a:r>
              <a:rPr lang="en-US" dirty="0"/>
              <a:t>Paraphrasing</a:t>
            </a:r>
          </a:p>
        </p:txBody>
      </p:sp>
      <p:sp>
        <p:nvSpPr>
          <p:cNvPr id="3" name="Rectangle: Rounded Corners 2">
            <a:extLst>
              <a:ext uri="{FF2B5EF4-FFF2-40B4-BE49-F238E27FC236}">
                <a16:creationId xmlns:a16="http://schemas.microsoft.com/office/drawing/2014/main" id="{B1B531A9-93A8-4911-B70B-32E3F248E6E3}"/>
              </a:ext>
            </a:extLst>
          </p:cNvPr>
          <p:cNvSpPr/>
          <p:nvPr/>
        </p:nvSpPr>
        <p:spPr>
          <a:xfrm>
            <a:off x="8120744" y="367144"/>
            <a:ext cx="3766456" cy="2604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a:t>
            </a: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It sounds like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you’re not interested in kids any time soon with so much on your plate!  </a:t>
            </a: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Do I have that right?”</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Rectangle: Rounded Corners 8">
            <a:extLst>
              <a:ext uri="{FF2B5EF4-FFF2-40B4-BE49-F238E27FC236}">
                <a16:creationId xmlns:a16="http://schemas.microsoft.com/office/drawing/2014/main" id="{B4B9462C-0979-43E4-B1D6-25717925E69B}"/>
              </a:ext>
            </a:extLst>
          </p:cNvPr>
          <p:cNvSpPr/>
          <p:nvPr/>
        </p:nvSpPr>
        <p:spPr>
          <a:xfrm>
            <a:off x="228600" y="1736271"/>
            <a:ext cx="4572000" cy="228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“I am hearing you say</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you would love a method you can forget about and can help with your periods. </a:t>
            </a: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Is that correct</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a:t>
            </a:r>
          </a:p>
        </p:txBody>
      </p:sp>
      <p:sp>
        <p:nvSpPr>
          <p:cNvPr id="8" name="Rectangle: Rounded Corners 7">
            <a:extLst>
              <a:ext uri="{FF2B5EF4-FFF2-40B4-BE49-F238E27FC236}">
                <a16:creationId xmlns:a16="http://schemas.microsoft.com/office/drawing/2014/main" id="{FFEF6B35-6468-4F94-BD61-9456352BBAA7}"/>
              </a:ext>
            </a:extLst>
          </p:cNvPr>
          <p:cNvSpPr/>
          <p:nvPr/>
        </p:nvSpPr>
        <p:spPr>
          <a:xfrm>
            <a:off x="7543800" y="3733800"/>
            <a:ext cx="4191000" cy="2514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“Many of my patients say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you they’re concerned with weight gain with hormonal birth control. </a:t>
            </a: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Is that what you mean</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a:t>
            </a:r>
          </a:p>
        </p:txBody>
      </p:sp>
    </p:spTree>
    <p:extLst>
      <p:ext uri="{BB962C8B-B14F-4D97-AF65-F5344CB8AC3E}">
        <p14:creationId xmlns:p14="http://schemas.microsoft.com/office/powerpoint/2010/main" val="180923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D6D7-4690-8549-9126-FB1295B1CE5E}"/>
              </a:ext>
            </a:extLst>
          </p:cNvPr>
          <p:cNvSpPr>
            <a:spLocks noGrp="1"/>
          </p:cNvSpPr>
          <p:nvPr>
            <p:ph type="title"/>
          </p:nvPr>
        </p:nvSpPr>
        <p:spPr>
          <a:xfrm>
            <a:off x="533400" y="533400"/>
            <a:ext cx="11329182" cy="1186542"/>
          </a:xfrm>
        </p:spPr>
        <p:txBody>
          <a:bodyPr>
            <a:normAutofit fontScale="90000"/>
          </a:bodyPr>
          <a:lstStyle/>
          <a:p>
            <a:r>
              <a:rPr lang="en-US" dirty="0">
                <a:solidFill>
                  <a:schemeClr val="tx1"/>
                </a:solidFill>
                <a:latin typeface="Calibri" panose="020F0502020204030204" pitchFamily="34" charset="0"/>
                <a:cs typeface="Calibri" panose="020F0502020204030204" pitchFamily="34" charset="0"/>
              </a:rPr>
              <a:t>Reflective Listening/Paraphrasing /Rephrasing</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ea typeface="Times New Roman" panose="02020603050405020304" pitchFamily="18" charset="0"/>
                <a:cs typeface="Calibri" panose="020F0502020204030204" pitchFamily="34" charset="0"/>
              </a:rPr>
              <a:t>Has 3 </a:t>
            </a:r>
            <a:r>
              <a:rPr lang="en-US" sz="4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parts</a:t>
            </a:r>
            <a:br>
              <a:rPr lang="en-US" sz="4400" dirty="0">
                <a:latin typeface="Calibri" panose="020F0502020204030204" pitchFamily="34" charset="0"/>
                <a:ea typeface="Times New Roman" panose="02020603050405020304" pitchFamily="18" charset="0"/>
                <a:cs typeface="Calibri" panose="020F0502020204030204" pitchFamily="34" charset="0"/>
              </a:rPr>
            </a:br>
            <a:endParaRPr lang="en-US"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D8AAE5F-920B-2486-1FAE-FB309F93247D}"/>
              </a:ext>
            </a:extLst>
          </p:cNvPr>
          <p:cNvSpPr txBox="1"/>
          <p:nvPr/>
        </p:nvSpPr>
        <p:spPr>
          <a:xfrm>
            <a:off x="609600" y="2133600"/>
            <a:ext cx="10782300" cy="2677656"/>
          </a:xfrm>
          <a:prstGeom prst="rect">
            <a:avLst/>
          </a:prstGeom>
          <a:noFill/>
        </p:spPr>
        <p:txBody>
          <a:bodyPr wrap="square">
            <a:spAutoFit/>
          </a:bodyPr>
          <a:lstStyle/>
          <a:p>
            <a:pPr marL="514350" indent="-514350">
              <a:spcBef>
                <a:spcPts val="10"/>
              </a:spcBef>
              <a:buAutoNum type="arabicParenR"/>
            </a:pPr>
            <a:r>
              <a:rPr lang="en-US" sz="2800" dirty="0">
                <a:latin typeface="Calibri" panose="020F0502020204030204" pitchFamily="34" charset="0"/>
                <a:ea typeface="Times New Roman" panose="02020603050405020304" pitchFamily="18" charset="0"/>
                <a:cs typeface="Calibri" panose="020F0502020204030204" pitchFamily="34" charset="0"/>
              </a:rPr>
              <a:t>Introduce that you are going to be reflecting back to them what they have said.</a:t>
            </a:r>
          </a:p>
          <a:p>
            <a:pPr marL="457200" indent="-457200">
              <a:spcBef>
                <a:spcPts val="10"/>
              </a:spcBef>
              <a:buFont typeface="Arial" panose="020B0604020202020204" pitchFamily="34" charset="0"/>
              <a:buChar char="•"/>
            </a:pP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457200" indent="-457200">
              <a:spcBef>
                <a:spcPts val="10"/>
              </a:spcBef>
              <a:buFont typeface="Arial" panose="020B0604020202020204" pitchFamily="34" charset="0"/>
              <a:buChar char="•"/>
            </a:pPr>
            <a:r>
              <a:rPr lang="en-US" sz="2800" dirty="0">
                <a:latin typeface="Calibri" panose="020F0502020204030204" pitchFamily="34" charset="0"/>
                <a:ea typeface="Times New Roman" panose="02020603050405020304" pitchFamily="18" charset="0"/>
                <a:cs typeface="Calibri" panose="020F0502020204030204" pitchFamily="34" charset="0"/>
              </a:rPr>
              <a:t>So, I’m hearing you say…</a:t>
            </a:r>
          </a:p>
          <a:p>
            <a:pPr marL="457200" indent="-457200">
              <a:spcBef>
                <a:spcPts val="10"/>
              </a:spcBef>
              <a:buFont typeface="Arial" panose="020B0604020202020204" pitchFamily="34" charset="0"/>
              <a:buChar char="•"/>
            </a:pPr>
            <a:r>
              <a:rPr lang="en-US" sz="2800" dirty="0">
                <a:latin typeface="Calibri" panose="020F0502020204030204" pitchFamily="34" charset="0"/>
                <a:ea typeface="Times New Roman" panose="02020603050405020304" pitchFamily="18" charset="0"/>
                <a:cs typeface="Calibri" panose="020F0502020204030204" pitchFamily="34" charset="0"/>
              </a:rPr>
              <a:t>It sounds like…</a:t>
            </a:r>
          </a:p>
          <a:p>
            <a:pPr marL="457200" indent="-457200">
              <a:spcBef>
                <a:spcPts val="10"/>
              </a:spcBef>
              <a:buFont typeface="Arial" panose="020B0604020202020204" pitchFamily="34" charset="0"/>
              <a:buChar char="•"/>
            </a:pPr>
            <a:r>
              <a:rPr lang="en-US" sz="2800" dirty="0">
                <a:latin typeface="Calibri" panose="020F0502020204030204" pitchFamily="34" charset="0"/>
                <a:ea typeface="Times New Roman" panose="02020603050405020304" pitchFamily="18" charset="0"/>
                <a:cs typeface="Calibri" panose="020F0502020204030204" pitchFamily="34" charset="0"/>
              </a:rPr>
              <a:t>Am I right that…</a:t>
            </a:r>
          </a:p>
        </p:txBody>
      </p:sp>
    </p:spTree>
    <p:extLst>
      <p:ext uri="{BB962C8B-B14F-4D97-AF65-F5344CB8AC3E}">
        <p14:creationId xmlns:p14="http://schemas.microsoft.com/office/powerpoint/2010/main" val="1229290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D6D7-4690-8549-9126-FB1295B1CE5E}"/>
              </a:ext>
            </a:extLst>
          </p:cNvPr>
          <p:cNvSpPr>
            <a:spLocks noGrp="1"/>
          </p:cNvSpPr>
          <p:nvPr>
            <p:ph type="title"/>
          </p:nvPr>
        </p:nvSpPr>
        <p:spPr>
          <a:xfrm>
            <a:off x="200209" y="228600"/>
            <a:ext cx="11329182" cy="1186542"/>
          </a:xfrm>
        </p:spPr>
        <p:txBody>
          <a:bodyPr>
            <a:normAutofit fontScale="90000"/>
          </a:bodyPr>
          <a:lstStyle/>
          <a:p>
            <a:r>
              <a:rPr lang="en-US" dirty="0">
                <a:solidFill>
                  <a:schemeClr val="tx1"/>
                </a:solidFill>
                <a:latin typeface="Calibri" panose="020F0502020204030204" pitchFamily="34" charset="0"/>
                <a:cs typeface="Calibri" panose="020F0502020204030204" pitchFamily="34" charset="0"/>
              </a:rPr>
              <a:t>Reflective Listening/Paraphrasing /Rephrasing</a:t>
            </a:r>
            <a:br>
              <a:rPr lang="en-US" dirty="0">
                <a:solidFill>
                  <a:schemeClr val="tx1"/>
                </a:solidFill>
                <a:latin typeface="Calibri" panose="020F0502020204030204" pitchFamily="34" charset="0"/>
                <a:cs typeface="Calibri" panose="020F0502020204030204" pitchFamily="34" charset="0"/>
              </a:rPr>
            </a:br>
            <a:endParaRPr lang="en-US"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D8AAE5F-920B-2486-1FAE-FB309F93247D}"/>
              </a:ext>
            </a:extLst>
          </p:cNvPr>
          <p:cNvSpPr txBox="1"/>
          <p:nvPr/>
        </p:nvSpPr>
        <p:spPr>
          <a:xfrm>
            <a:off x="381000" y="1781215"/>
            <a:ext cx="11430000" cy="4832092"/>
          </a:xfrm>
          <a:prstGeom prst="rect">
            <a:avLst/>
          </a:prstGeom>
          <a:noFill/>
        </p:spPr>
        <p:txBody>
          <a:bodyPr wrap="square">
            <a:spAutoFit/>
          </a:bodyPr>
          <a:lstStyle/>
          <a:p>
            <a:pPr>
              <a:spcBef>
                <a:spcPts val="10"/>
              </a:spcBef>
            </a:pPr>
            <a:r>
              <a:rPr lang="en-US" sz="2800" dirty="0">
                <a:latin typeface="Calibri" panose="020F0502020204030204" pitchFamily="34" charset="0"/>
                <a:ea typeface="Times New Roman" panose="02020603050405020304" pitchFamily="18" charset="0"/>
                <a:cs typeface="Calibri" panose="020F0502020204030204" pitchFamily="34" charset="0"/>
              </a:rPr>
              <a:t>2) reflection</a:t>
            </a:r>
          </a:p>
          <a:p>
            <a:pPr marL="457200" indent="-457200">
              <a:spcBef>
                <a:spcPts val="10"/>
              </a:spcBef>
              <a:buFont typeface="Arial" panose="020B0604020202020204" pitchFamily="34" charset="0"/>
              <a:buChar char="•"/>
            </a:pPr>
            <a:r>
              <a:rPr lang="en-US" sz="2800" b="0" i="0" kern="1200" dirty="0">
                <a:solidFill>
                  <a:schemeClr val="tx1"/>
                </a:solidFill>
                <a:effectLst/>
                <a:latin typeface="Calibri" panose="020F0502020204030204" pitchFamily="34" charset="0"/>
                <a:cs typeface="Calibri" panose="020F0502020204030204" pitchFamily="34" charset="0"/>
              </a:rPr>
              <a:t>Listen to client and </a:t>
            </a:r>
            <a:r>
              <a:rPr lang="en-US" sz="2800" dirty="0">
                <a:latin typeface="Calibri" panose="020F0502020204030204" pitchFamily="34" charset="0"/>
                <a:cs typeface="Calibri" panose="020F0502020204030204" pitchFamily="34" charset="0"/>
              </a:rPr>
              <a:t>rephrase the content of what they have said:</a:t>
            </a:r>
          </a:p>
          <a:p>
            <a:pPr marL="457200" indent="-457200">
              <a:spcBef>
                <a:spcPts val="10"/>
              </a:spcBef>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cs typeface="Calibri" panose="020F0502020204030204" pitchFamily="34" charset="0"/>
              </a:rPr>
              <a:t>This is your best expression of what you have heard the person say or what you know based on the visit &amp;</a:t>
            </a:r>
            <a:r>
              <a:rPr lang="en-US" sz="2800" dirty="0">
                <a:latin typeface="Calibri" panose="020F0502020204030204" pitchFamily="34" charset="0"/>
                <a:ea typeface="Times New Roman" panose="02020603050405020304" pitchFamily="18" charset="0"/>
                <a:cs typeface="Calibri" panose="020F0502020204030204" pitchFamily="34" charset="0"/>
              </a:rPr>
              <a:t> what you know about them</a:t>
            </a:r>
          </a:p>
          <a:p>
            <a:pPr marL="457200" indent="-457200">
              <a:spcBef>
                <a:spcPts val="10"/>
              </a:spcBef>
              <a:buFont typeface="Arial" panose="020B0604020202020204" pitchFamily="34" charset="0"/>
              <a:buChar char="•"/>
            </a:pPr>
            <a:r>
              <a:rPr lang="en-US" sz="2800" dirty="0">
                <a:latin typeface="Calibri" panose="020F0502020204030204" pitchFamily="34" charset="0"/>
                <a:ea typeface="Times New Roman" panose="02020603050405020304" pitchFamily="18" charset="0"/>
                <a:cs typeface="Calibri" panose="020F0502020204030204" pitchFamily="34" charset="0"/>
              </a:rPr>
              <a:t>Not a repetition</a:t>
            </a:r>
          </a:p>
          <a:p>
            <a:pPr marL="457200" indent="-457200">
              <a:spcBef>
                <a:spcPts val="10"/>
              </a:spcBef>
              <a:buFont typeface="Arial" panose="020B0604020202020204" pitchFamily="34" charset="0"/>
              <a:buChar char="•"/>
            </a:pPr>
            <a:r>
              <a:rPr lang="en-US" sz="2800" dirty="0">
                <a:latin typeface="Calibri" panose="020F0502020204030204" pitchFamily="34" charset="0"/>
                <a:ea typeface="Times New Roman" panose="02020603050405020304" pitchFamily="18" charset="0"/>
                <a:cs typeface="Calibri" panose="020F0502020204030204" pitchFamily="34" charset="0"/>
              </a:rPr>
              <a:t>A reflection of what they meant </a:t>
            </a:r>
          </a:p>
          <a:p>
            <a:pPr marL="457200" indent="-457200">
              <a:spcBef>
                <a:spcPts val="10"/>
              </a:spcBef>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cs typeface="Calibri" panose="020F0502020204030204" pitchFamily="34" charset="0"/>
              </a:rPr>
              <a:t>The reflection may be used to summarize as the patient moves toward decision making.</a:t>
            </a:r>
          </a:p>
          <a:p>
            <a:pPr marL="457200" indent="-457200">
              <a:spcBef>
                <a:spcPts val="10"/>
              </a:spcBef>
              <a:buFont typeface="Arial" panose="020B0604020202020204" pitchFamily="34" charset="0"/>
              <a:buChar char="•"/>
            </a:pPr>
            <a:r>
              <a:rPr lang="en-US" sz="2800" dirty="0">
                <a:latin typeface="Calibri" panose="020F0502020204030204" pitchFamily="34" charset="0"/>
                <a:ea typeface="Times New Roman" panose="02020603050405020304" pitchFamily="18" charset="0"/>
                <a:cs typeface="Calibri" panose="020F0502020204030204" pitchFamily="34" charset="0"/>
              </a:rPr>
              <a:t>GATHER technique </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spcBef>
                <a:spcPts val="10"/>
              </a:spcBef>
              <a:buFont typeface="Arial" panose="020B0604020202020204" pitchFamily="34" charset="0"/>
              <a:buChar char="•"/>
            </a:pP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spcBef>
                <a:spcPts val="10"/>
              </a:spcBef>
              <a:buFont typeface="Arial" panose="020B0604020202020204" pitchFamily="34" charset="0"/>
              <a:buChar char="•"/>
            </a:pPr>
            <a:endParaRPr lang="en-US" sz="28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948070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D6D7-4690-8549-9126-FB1295B1CE5E}"/>
              </a:ext>
            </a:extLst>
          </p:cNvPr>
          <p:cNvSpPr>
            <a:spLocks noGrp="1"/>
          </p:cNvSpPr>
          <p:nvPr>
            <p:ph type="title"/>
          </p:nvPr>
        </p:nvSpPr>
        <p:spPr>
          <a:xfrm>
            <a:off x="200209" y="228600"/>
            <a:ext cx="11329182" cy="1186542"/>
          </a:xfrm>
        </p:spPr>
        <p:txBody>
          <a:bodyPr>
            <a:normAutofit/>
          </a:bodyPr>
          <a:lstStyle/>
          <a:p>
            <a:r>
              <a:rPr lang="en-US" dirty="0">
                <a:solidFill>
                  <a:schemeClr val="tx1"/>
                </a:solidFill>
                <a:latin typeface="Calibri" panose="020F0502020204030204" pitchFamily="34" charset="0"/>
                <a:cs typeface="Calibri" panose="020F0502020204030204" pitchFamily="34" charset="0"/>
              </a:rPr>
              <a:t>Reflective Listening/Paraphrasing /Rephrasing</a:t>
            </a:r>
          </a:p>
        </p:txBody>
      </p:sp>
      <p:sp>
        <p:nvSpPr>
          <p:cNvPr id="6" name="TextBox 5">
            <a:extLst>
              <a:ext uri="{FF2B5EF4-FFF2-40B4-BE49-F238E27FC236}">
                <a16:creationId xmlns:a16="http://schemas.microsoft.com/office/drawing/2014/main" id="{CD8AAE5F-920B-2486-1FAE-FB309F93247D}"/>
              </a:ext>
            </a:extLst>
          </p:cNvPr>
          <p:cNvSpPr txBox="1"/>
          <p:nvPr/>
        </p:nvSpPr>
        <p:spPr>
          <a:xfrm>
            <a:off x="685800" y="1676400"/>
            <a:ext cx="11125200" cy="4401205"/>
          </a:xfrm>
          <a:prstGeom prst="rect">
            <a:avLst/>
          </a:prstGeom>
          <a:noFill/>
        </p:spPr>
        <p:txBody>
          <a:bodyPr wrap="square">
            <a:spAutoFit/>
          </a:bodyPr>
          <a:lstStyle/>
          <a:p>
            <a:pPr>
              <a:spcBef>
                <a:spcPts val="10"/>
              </a:spcBef>
            </a:pPr>
            <a:r>
              <a:rPr lang="en-US" sz="2800" dirty="0">
                <a:effectLst/>
                <a:latin typeface="Calibri" panose="020F0502020204030204" pitchFamily="34" charset="0"/>
                <a:ea typeface="Times New Roman" panose="02020603050405020304" pitchFamily="18" charset="0"/>
                <a:cs typeface="Calibri" panose="020F0502020204030204" pitchFamily="34" charset="0"/>
              </a:rPr>
              <a:t>3) check for accuracy</a:t>
            </a:r>
          </a:p>
          <a:p>
            <a:pPr marL="457200" indent="-457200">
              <a:spcBef>
                <a:spcPts val="10"/>
              </a:spcBef>
              <a:buFont typeface="Arial" panose="020B0604020202020204" pitchFamily="34" charset="0"/>
              <a:buChar char="•"/>
            </a:pPr>
            <a:r>
              <a:rPr lang="en-US" sz="2800" b="0" i="0" kern="1200" dirty="0">
                <a:solidFill>
                  <a:schemeClr val="tx1"/>
                </a:solidFill>
                <a:effectLst/>
                <a:latin typeface="Calibri" panose="020F0502020204030204" pitchFamily="34" charset="0"/>
                <a:cs typeface="Calibri" panose="020F0502020204030204" pitchFamily="34" charset="0"/>
              </a:rPr>
              <a:t>They know you have heard them</a:t>
            </a:r>
          </a:p>
          <a:p>
            <a:pPr marL="457200" indent="-457200">
              <a:spcBef>
                <a:spcPts val="10"/>
              </a:spcBef>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cs typeface="Calibri" panose="020F0502020204030204" pitchFamily="34" charset="0"/>
              </a:rPr>
              <a:t>Gives them the opportunity to correct, clarify, or confirm your reflective listening.</a:t>
            </a:r>
          </a:p>
          <a:p>
            <a:pPr marL="457200" indent="-457200">
              <a:spcBef>
                <a:spcPts val="10"/>
              </a:spcBef>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cs typeface="Calibri" panose="020F0502020204030204" pitchFamily="34" charset="0"/>
              </a:rPr>
              <a:t>Builds rapport by demonstrating that you are listening and that you care about what is important to them </a:t>
            </a:r>
          </a:p>
          <a:p>
            <a:pPr marL="457200" indent="-457200">
              <a:spcBef>
                <a:spcPts val="10"/>
              </a:spcBef>
              <a:buFont typeface="Arial" panose="020B0604020202020204" pitchFamily="34" charset="0"/>
              <a:buChar char="•"/>
            </a:pPr>
            <a:r>
              <a:rPr lang="en-US" sz="2800" dirty="0">
                <a:latin typeface="Calibri" panose="020F0502020204030204" pitchFamily="34" charset="0"/>
                <a:ea typeface="Times New Roman" panose="02020603050405020304" pitchFamily="18" charset="0"/>
                <a:cs typeface="Calibri" panose="020F0502020204030204" pitchFamily="34" charset="0"/>
              </a:rPr>
              <a:t>If they correct you --because you didn’t get it exactly right --this is an opportunity to show the client that your priority is understanding,  not being right</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p>
          <a:p>
            <a:pPr marL="342900" marR="0" lvl="0" indent="-342900">
              <a:spcBef>
                <a:spcPts val="10"/>
              </a:spcBef>
              <a:spcAft>
                <a:spcPts val="0"/>
              </a:spcAft>
              <a:buFont typeface="Symbol" pitchFamily="2" charset="2"/>
              <a:buChar char=""/>
            </a:pPr>
            <a:r>
              <a:rPr lang="en-US" sz="2800" dirty="0">
                <a:effectLst/>
                <a:latin typeface="Calibri" panose="020F0502020204030204" pitchFamily="34" charset="0"/>
                <a:ea typeface="Times New Roman" panose="02020603050405020304" pitchFamily="18" charset="0"/>
                <a:cs typeface="Calibri" panose="020F0502020204030204" pitchFamily="34" charset="0"/>
              </a:rPr>
              <a:t>Helps patients clarify what matters to them</a:t>
            </a:r>
          </a:p>
        </p:txBody>
      </p:sp>
    </p:spTree>
    <p:extLst>
      <p:ext uri="{BB962C8B-B14F-4D97-AF65-F5344CB8AC3E}">
        <p14:creationId xmlns:p14="http://schemas.microsoft.com/office/powerpoint/2010/main" val="16745056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D6D7-4690-8549-9126-FB1295B1CE5E}"/>
              </a:ext>
            </a:extLst>
          </p:cNvPr>
          <p:cNvSpPr>
            <a:spLocks noGrp="1"/>
          </p:cNvSpPr>
          <p:nvPr>
            <p:ph type="title"/>
          </p:nvPr>
        </p:nvSpPr>
        <p:spPr>
          <a:xfrm>
            <a:off x="533400" y="533400"/>
            <a:ext cx="11329182" cy="1186542"/>
          </a:xfrm>
        </p:spPr>
        <p:txBody>
          <a:bodyPr>
            <a:normAutofit fontScale="90000"/>
          </a:bodyPr>
          <a:lstStyle/>
          <a:p>
            <a:r>
              <a:rPr lang="en-US" dirty="0">
                <a:solidFill>
                  <a:schemeClr val="tx1"/>
                </a:solidFill>
                <a:latin typeface="Calibri" panose="020F0502020204030204" pitchFamily="34" charset="0"/>
                <a:cs typeface="Calibri" panose="020F0502020204030204" pitchFamily="34" charset="0"/>
              </a:rPr>
              <a:t>Reflective Listening/Paraphrasing /Rephrasing</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Benefits</a:t>
            </a:r>
          </a:p>
        </p:txBody>
      </p:sp>
      <p:sp>
        <p:nvSpPr>
          <p:cNvPr id="6" name="TextBox 5">
            <a:extLst>
              <a:ext uri="{FF2B5EF4-FFF2-40B4-BE49-F238E27FC236}">
                <a16:creationId xmlns:a16="http://schemas.microsoft.com/office/drawing/2014/main" id="{CD8AAE5F-920B-2486-1FAE-FB309F93247D}"/>
              </a:ext>
            </a:extLst>
          </p:cNvPr>
          <p:cNvSpPr txBox="1"/>
          <p:nvPr/>
        </p:nvSpPr>
        <p:spPr>
          <a:xfrm>
            <a:off x="533400" y="1923395"/>
            <a:ext cx="11239500" cy="4401205"/>
          </a:xfrm>
          <a:prstGeom prst="rect">
            <a:avLst/>
          </a:prstGeom>
          <a:noFill/>
        </p:spPr>
        <p:txBody>
          <a:bodyPr wrap="square">
            <a:spAutoFit/>
          </a:bodyPr>
          <a:lstStyle/>
          <a:p>
            <a:pPr marL="457200" indent="-457200" fontAlgn="base">
              <a:buFont typeface="Arial" panose="020B0604020202020204" pitchFamily="34" charset="0"/>
              <a:buChar char="•"/>
            </a:pPr>
            <a:r>
              <a:rPr lang="en-US" sz="2800" b="0" i="0" kern="1200" dirty="0">
                <a:solidFill>
                  <a:schemeClr val="tx1"/>
                </a:solidFill>
                <a:effectLst/>
                <a:latin typeface="Calibri" panose="020F0502020204030204" pitchFamily="34" charset="0"/>
                <a:cs typeface="Calibri" panose="020F0502020204030204" pitchFamily="34" charset="0"/>
              </a:rPr>
              <a:t>Shows that you are listening </a:t>
            </a:r>
          </a:p>
          <a:p>
            <a:pPr marL="457200" indent="-457200" fontAlgn="base">
              <a:buFont typeface="Arial" panose="020B0604020202020204" pitchFamily="34" charset="0"/>
              <a:buChar char="•"/>
            </a:pPr>
            <a:r>
              <a:rPr lang="en-US" sz="2800" b="0" i="0" kern="1200" dirty="0">
                <a:solidFill>
                  <a:schemeClr val="tx1"/>
                </a:solidFill>
                <a:effectLst/>
                <a:latin typeface="Calibri" panose="020F0502020204030204" pitchFamily="34" charset="0"/>
                <a:cs typeface="Calibri" panose="020F0502020204030204" pitchFamily="34" charset="0"/>
              </a:rPr>
              <a:t>Demonstrates that you are on their side</a:t>
            </a:r>
          </a:p>
          <a:p>
            <a:pPr marL="457200" indent="-457200" fontAlgn="base">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cs typeface="Calibri" panose="020F0502020204030204" pitchFamily="34" charset="0"/>
              </a:rPr>
              <a:t>Gives clients the opportunity to hear their own priorities, preferences, and desires spoken out loud.</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457200" indent="-457200" fontAlgn="base">
              <a:buFont typeface="Arial" panose="020B0604020202020204" pitchFamily="34" charset="0"/>
              <a:buChar char="•"/>
            </a:pPr>
            <a:r>
              <a:rPr lang="en-US" sz="2800" b="0" i="0" kern="1200" dirty="0">
                <a:solidFill>
                  <a:schemeClr val="tx1"/>
                </a:solidFill>
                <a:effectLst/>
                <a:latin typeface="Calibri" panose="020F0502020204030204" pitchFamily="34" charset="0"/>
                <a:cs typeface="Calibri" panose="020F0502020204030204" pitchFamily="34" charset="0"/>
              </a:rPr>
              <a:t>Allows you to synthesize various things they have said or to put an interpretation or spin on the information &amp; then extend the learning from there as a jump off point</a:t>
            </a:r>
          </a:p>
          <a:p>
            <a:pPr marL="457200" indent="-457200" fontAlgn="base">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cs typeface="Calibri" panose="020F0502020204030204" pitchFamily="34" charset="0"/>
              </a:rPr>
              <a:t>Allows you to be efficient and control the length and focus of the conversation</a:t>
            </a:r>
          </a:p>
          <a:p>
            <a:pPr marL="457200" indent="-457200" fontAlgn="base">
              <a:buFont typeface="Arial" panose="020B0604020202020204" pitchFamily="34" charset="0"/>
              <a:buChar char="•"/>
            </a:pPr>
            <a:endParaRPr lang="en-US" sz="2800" b="0" i="0" kern="120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8537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28F58A-967E-5417-C579-795BA54C4E24}"/>
              </a:ext>
            </a:extLst>
          </p:cNvPr>
          <p:cNvSpPr>
            <a:spLocks noGrp="1"/>
          </p:cNvSpPr>
          <p:nvPr>
            <p:ph idx="1"/>
          </p:nvPr>
        </p:nvSpPr>
        <p:spPr>
          <a:xfrm>
            <a:off x="457200" y="1607833"/>
            <a:ext cx="11506200" cy="5410200"/>
          </a:xfrm>
        </p:spPr>
        <p:txBody>
          <a:bodyPr>
            <a:normAutofit/>
          </a:bodyPr>
          <a:lstStyle/>
          <a:p>
            <a:r>
              <a:rPr lang="en-US" sz="2800" dirty="0">
                <a:solidFill>
                  <a:schemeClr val="tx1"/>
                </a:solidFill>
                <a:latin typeface="Calibri" panose="020F0502020204030204" pitchFamily="34" charset="0"/>
                <a:cs typeface="Calibri" panose="020F0502020204030204" pitchFamily="34" charset="0"/>
              </a:rPr>
              <a:t>This phrase is akin to reflective listening,  but you are not actually reflecting or rephrasing, you are speculating on what you think they might mean. </a:t>
            </a:r>
          </a:p>
          <a:p>
            <a:r>
              <a:rPr lang="en-US" sz="2800" dirty="0">
                <a:solidFill>
                  <a:schemeClr val="tx1"/>
                </a:solidFill>
                <a:latin typeface="Calibri" panose="020F0502020204030204" pitchFamily="34" charset="0"/>
                <a:cs typeface="Calibri" panose="020F0502020204030204" pitchFamily="34" charset="0"/>
              </a:rPr>
              <a:t>Floating the idea</a:t>
            </a:r>
          </a:p>
          <a:p>
            <a:r>
              <a:rPr lang="en-US" sz="2800" dirty="0">
                <a:solidFill>
                  <a:schemeClr val="tx1"/>
                </a:solidFill>
                <a:latin typeface="Calibri" panose="020F0502020204030204" pitchFamily="34" charset="0"/>
                <a:cs typeface="Calibri" panose="020F0502020204030204" pitchFamily="34" charset="0"/>
              </a:rPr>
              <a:t>Way to efficiently move towards understanding</a:t>
            </a:r>
          </a:p>
          <a:p>
            <a:r>
              <a:rPr lang="en-US" sz="2800" dirty="0">
                <a:solidFill>
                  <a:schemeClr val="tx1"/>
                </a:solidFill>
                <a:latin typeface="Calibri" panose="020F0502020204030204" pitchFamily="34" charset="0"/>
                <a:cs typeface="Calibri" panose="020F0502020204030204" pitchFamily="34" charset="0"/>
              </a:rPr>
              <a:t>Fill in with your best guess </a:t>
            </a:r>
          </a:p>
          <a:p>
            <a:r>
              <a:rPr lang="en-US" sz="2800" dirty="0">
                <a:solidFill>
                  <a:schemeClr val="tx1"/>
                </a:solidFill>
                <a:latin typeface="Calibri" panose="020F0502020204030204" pitchFamily="34" charset="0"/>
                <a:cs typeface="Calibri" panose="020F0502020204030204" pitchFamily="34" charset="0"/>
              </a:rPr>
              <a:t>“Many of my clients say you they’re concerned with weight gain with hormonal birth control. Is that what you mean?”</a:t>
            </a:r>
          </a:p>
          <a:p>
            <a:r>
              <a:rPr lang="en-US" sz="2800" dirty="0">
                <a:solidFill>
                  <a:schemeClr val="tx1"/>
                </a:solidFill>
                <a:latin typeface="Calibri" panose="020F0502020204030204" pitchFamily="34" charset="0"/>
                <a:cs typeface="Calibri" panose="020F0502020204030204" pitchFamily="34" charset="0"/>
              </a:rPr>
              <a:t>“Many of my clients are worried about pain with an IUD placement. Is that part of your concern?”</a:t>
            </a:r>
          </a:p>
          <a:p>
            <a:endParaRPr lang="en-US" sz="2800" dirty="0">
              <a:solidFill>
                <a:schemeClr val="tx1"/>
              </a:solidFill>
              <a:latin typeface="Calibri" panose="020F0502020204030204" pitchFamily="34" charset="0"/>
              <a:cs typeface="Calibri" panose="020F0502020204030204" pitchFamily="34" charset="0"/>
            </a:endParaRPr>
          </a:p>
          <a:p>
            <a:endParaRPr lang="en-US" sz="2800" dirty="0">
              <a:solidFill>
                <a:schemeClr val="tx1"/>
              </a:solidFill>
              <a:latin typeface="Calibri" panose="020F0502020204030204" pitchFamily="34" charset="0"/>
              <a:cs typeface="Calibri" panose="020F0502020204030204" pitchFamily="34" charset="0"/>
            </a:endParaRPr>
          </a:p>
          <a:p>
            <a:endParaRPr lang="en-US" sz="2800" dirty="0">
              <a:solidFill>
                <a:schemeClr val="tx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4A67D5B-230C-F984-7315-A26C6C07F6D0}"/>
              </a:ext>
            </a:extLst>
          </p:cNvPr>
          <p:cNvSpPr txBox="1"/>
          <p:nvPr/>
        </p:nvSpPr>
        <p:spPr>
          <a:xfrm>
            <a:off x="685800" y="381000"/>
            <a:ext cx="8763000" cy="646331"/>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“Many of my patients say _____”</a:t>
            </a:r>
          </a:p>
        </p:txBody>
      </p:sp>
    </p:spTree>
    <p:extLst>
      <p:ext uri="{BB962C8B-B14F-4D97-AF65-F5344CB8AC3E}">
        <p14:creationId xmlns:p14="http://schemas.microsoft.com/office/powerpoint/2010/main" val="3632973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82848-6BD0-EC5C-2451-660147F458E3}"/>
              </a:ext>
            </a:extLst>
          </p:cNvPr>
          <p:cNvSpPr>
            <a:spLocks noGrp="1"/>
          </p:cNvSpPr>
          <p:nvPr>
            <p:ph type="title"/>
          </p:nvPr>
        </p:nvSpPr>
        <p:spPr>
          <a:xfrm>
            <a:off x="609600" y="466238"/>
            <a:ext cx="11201400" cy="1356360"/>
          </a:xfrm>
        </p:spPr>
        <p:txBody>
          <a:bodyPr vert="horz" lIns="91440" tIns="45720" rIns="91440" bIns="45720" rtlCol="0" anchor="ctr">
            <a:normAutofit fontScale="90000"/>
          </a:bodyPr>
          <a:lstStyle/>
          <a:p>
            <a:pPr>
              <a:spcBef>
                <a:spcPct val="0"/>
              </a:spcBef>
            </a:pPr>
            <a:r>
              <a:rPr lang="en-US" sz="4400" b="0" dirty="0">
                <a:solidFill>
                  <a:schemeClr val="tx1"/>
                </a:solidFill>
                <a:latin typeface="Calibri" panose="020F0502020204030204" pitchFamily="34" charset="0"/>
                <a:cs typeface="Calibri" panose="020F0502020204030204" pitchFamily="34" charset="0"/>
              </a:rPr>
              <a:t>On the one hand, on the other hand </a:t>
            </a:r>
            <a:br>
              <a:rPr lang="en-US" sz="4400" b="0" dirty="0">
                <a:solidFill>
                  <a:schemeClr val="tx1"/>
                </a:solidFill>
                <a:latin typeface="Calibri" panose="020F0502020204030204" pitchFamily="34" charset="0"/>
                <a:cs typeface="Calibri" panose="020F0502020204030204" pitchFamily="34" charset="0"/>
              </a:rPr>
            </a:br>
            <a:r>
              <a:rPr lang="en-US" b="0" dirty="0">
                <a:solidFill>
                  <a:schemeClr val="tx1"/>
                </a:solidFill>
                <a:latin typeface="Calibri" panose="020F0502020204030204" pitchFamily="34" charset="0"/>
                <a:ea typeface="+mj-ea"/>
                <a:cs typeface="Calibri" panose="020F0502020204030204" pitchFamily="34" charset="0"/>
              </a:rPr>
              <a:t>Working with ambivalence</a:t>
            </a:r>
            <a:br>
              <a:rPr lang="en-US" b="0" dirty="0">
                <a:solidFill>
                  <a:schemeClr val="tx1"/>
                </a:solidFill>
                <a:latin typeface="Calibri" panose="020F0502020204030204" pitchFamily="34" charset="0"/>
                <a:ea typeface="+mj-ea"/>
                <a:cs typeface="Calibri" panose="020F0502020204030204" pitchFamily="34" charset="0"/>
              </a:rPr>
            </a:br>
            <a:endParaRPr lang="en-US" b="0" dirty="0">
              <a:solidFill>
                <a:schemeClr val="tx1"/>
              </a:solidFill>
              <a:latin typeface="Calibri" panose="020F0502020204030204" pitchFamily="34" charset="0"/>
              <a:ea typeface="+mj-ea"/>
              <a:cs typeface="Calibri" panose="020F0502020204030204" pitchFamily="34" charset="0"/>
            </a:endParaRPr>
          </a:p>
        </p:txBody>
      </p:sp>
      <p:sp>
        <p:nvSpPr>
          <p:cNvPr id="3" name="Text Placeholder 2">
            <a:extLst>
              <a:ext uri="{FF2B5EF4-FFF2-40B4-BE49-F238E27FC236}">
                <a16:creationId xmlns:a16="http://schemas.microsoft.com/office/drawing/2014/main" id="{71CC7533-E556-5BC8-680E-ECB9D50A2D46}"/>
              </a:ext>
            </a:extLst>
          </p:cNvPr>
          <p:cNvSpPr>
            <a:spLocks noGrp="1"/>
          </p:cNvSpPr>
          <p:nvPr>
            <p:ph type="body" idx="1"/>
          </p:nvPr>
        </p:nvSpPr>
        <p:spPr>
          <a:xfrm>
            <a:off x="-38100" y="1603861"/>
            <a:ext cx="11993880" cy="4800601"/>
          </a:xfrm>
        </p:spPr>
        <p:txBody>
          <a:bodyPr vert="horz" lIns="91440" tIns="45720" rIns="91440" bIns="45720" rtlCol="0">
            <a:noAutofit/>
          </a:bodyPr>
          <a:lstStyle/>
          <a:p>
            <a:pPr marL="685783" indent="-182880">
              <a:buClr>
                <a:schemeClr val="accent1"/>
              </a:buClr>
              <a:buSzPct val="80000"/>
              <a:buFont typeface="Corbel" pitchFamily="34" charset="0"/>
              <a:buChar char="•"/>
            </a:pPr>
            <a:r>
              <a:rPr lang="en-US" sz="2800" dirty="0">
                <a:solidFill>
                  <a:schemeClr val="tx1"/>
                </a:solidFill>
                <a:latin typeface="Calibri" panose="020F0502020204030204" pitchFamily="34" charset="0"/>
                <a:ea typeface="+mn-ea"/>
                <a:cs typeface="Calibri" panose="020F0502020204030204" pitchFamily="34" charset="0"/>
              </a:rPr>
              <a:t>This is a type of reflective listening </a:t>
            </a:r>
          </a:p>
          <a:p>
            <a:pPr marL="685783" indent="-182880">
              <a:buClr>
                <a:schemeClr val="accent1"/>
              </a:buClr>
              <a:buSzPct val="80000"/>
              <a:buFont typeface="Corbel" pitchFamily="34" charset="0"/>
              <a:buChar char="•"/>
            </a:pPr>
            <a:r>
              <a:rPr lang="en-US" sz="2800" dirty="0">
                <a:solidFill>
                  <a:schemeClr val="tx1"/>
                </a:solidFill>
                <a:latin typeface="Calibri" panose="020F0502020204030204" pitchFamily="34" charset="0"/>
                <a:ea typeface="+mn-ea"/>
                <a:cs typeface="Calibri" panose="020F0502020204030204" pitchFamily="34" charset="0"/>
              </a:rPr>
              <a:t>Helpful when clients appear to be experiencing ambivalence </a:t>
            </a:r>
          </a:p>
          <a:p>
            <a:pPr marL="685783" indent="-182880">
              <a:buClr>
                <a:schemeClr val="accent1"/>
              </a:buClr>
              <a:buSzPct val="80000"/>
              <a:buFont typeface="Corbel" pitchFamily="34" charset="0"/>
              <a:buChar char="•"/>
            </a:pPr>
            <a:r>
              <a:rPr lang="en-US" sz="2800" dirty="0">
                <a:solidFill>
                  <a:schemeClr val="tx1"/>
                </a:solidFill>
                <a:latin typeface="Calibri" panose="020F0502020204030204" pitchFamily="34" charset="0"/>
                <a:ea typeface="+mn-ea"/>
                <a:cs typeface="Calibri" panose="020F0502020204030204" pitchFamily="34" charset="0"/>
              </a:rPr>
              <a:t>Tension between competing feelings/thoughts/obstacles/needs</a:t>
            </a:r>
          </a:p>
          <a:p>
            <a:pPr marL="1295368" lvl="1" indent="-182880">
              <a:buClr>
                <a:schemeClr val="accent1"/>
              </a:buClr>
              <a:buSzPct val="80000"/>
              <a:buFont typeface="Corbel" pitchFamily="34" charset="0"/>
              <a:buChar char="•"/>
            </a:pPr>
            <a:r>
              <a:rPr lang="en-US" sz="2800" dirty="0">
                <a:solidFill>
                  <a:schemeClr val="tx1"/>
                </a:solidFill>
                <a:latin typeface="Calibri" panose="020F0502020204030204" pitchFamily="34" charset="0"/>
                <a:cs typeface="Calibri" panose="020F0502020204030204" pitchFamily="34" charset="0"/>
              </a:rPr>
              <a:t>Want vs Should</a:t>
            </a:r>
          </a:p>
          <a:p>
            <a:pPr marL="1295368" lvl="1" indent="-182880">
              <a:buClr>
                <a:schemeClr val="accent1"/>
              </a:buClr>
              <a:buSzPct val="80000"/>
              <a:buFont typeface="Corbel" pitchFamily="34" charset="0"/>
              <a:buChar char="•"/>
            </a:pPr>
            <a:r>
              <a:rPr lang="en-US" sz="2800" dirty="0">
                <a:solidFill>
                  <a:schemeClr val="tx1"/>
                </a:solidFill>
                <a:latin typeface="Calibri" panose="020F0502020204030204" pitchFamily="34" charset="0"/>
                <a:cs typeface="Calibri" panose="020F0502020204030204" pitchFamily="34" charset="0"/>
              </a:rPr>
              <a:t>Head vs Heart</a:t>
            </a:r>
          </a:p>
          <a:p>
            <a:pPr marL="1295368" lvl="1" indent="-182880">
              <a:buClr>
                <a:schemeClr val="accent1"/>
              </a:buClr>
              <a:buSzPct val="80000"/>
              <a:buFont typeface="Corbel" pitchFamily="34" charset="0"/>
              <a:buChar char="•"/>
            </a:pPr>
            <a:r>
              <a:rPr lang="en-US" sz="2800" dirty="0">
                <a:solidFill>
                  <a:schemeClr val="tx1"/>
                </a:solidFill>
                <a:latin typeface="Calibri" panose="020F0502020204030204" pitchFamily="34" charset="0"/>
                <a:cs typeface="Calibri" panose="020F0502020204030204" pitchFamily="34" charset="0"/>
              </a:rPr>
              <a:t>Beliefs vs Circumstances </a:t>
            </a:r>
          </a:p>
          <a:p>
            <a:pPr marL="1295368" lvl="1" indent="-182880">
              <a:buClr>
                <a:schemeClr val="accent1"/>
              </a:buClr>
              <a:buSzPct val="80000"/>
              <a:buFont typeface="Corbel" pitchFamily="34" charset="0"/>
              <a:buChar char="•"/>
            </a:pPr>
            <a:r>
              <a:rPr lang="en-US" sz="2800" dirty="0">
                <a:solidFill>
                  <a:schemeClr val="tx1"/>
                </a:solidFill>
                <a:latin typeface="Calibri" panose="020F0502020204030204" pitchFamily="34" charset="0"/>
                <a:cs typeface="Calibri" panose="020F0502020204030204" pitchFamily="34" charset="0"/>
              </a:rPr>
              <a:t>Acknowledge that these feelings and thoughts are common and normal </a:t>
            </a:r>
          </a:p>
          <a:p>
            <a:pPr marL="685783" indent="-182880">
              <a:buClr>
                <a:schemeClr val="accent1"/>
              </a:buClr>
              <a:buSzPct val="80000"/>
              <a:buFont typeface="Corbel" pitchFamily="34" charset="0"/>
              <a:buChar char="•"/>
            </a:pPr>
            <a:r>
              <a:rPr lang="en-US" sz="2800" dirty="0">
                <a:solidFill>
                  <a:schemeClr val="tx1"/>
                </a:solidFill>
                <a:latin typeface="Calibri" panose="020F0502020204030204" pitchFamily="34" charset="0"/>
                <a:ea typeface="+mn-ea"/>
                <a:cs typeface="Calibri" panose="020F0502020204030204" pitchFamily="34" charset="0"/>
              </a:rPr>
              <a:t>On the one hand reflect the stated goal, on the other hand reflect the behavior or obstacle that may be getting in the way </a:t>
            </a:r>
          </a:p>
        </p:txBody>
      </p:sp>
    </p:spTree>
    <p:extLst>
      <p:ext uri="{BB962C8B-B14F-4D97-AF65-F5344CB8AC3E}">
        <p14:creationId xmlns:p14="http://schemas.microsoft.com/office/powerpoint/2010/main" val="12948594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D1CB-7CE6-CEE4-A30E-DDA4A3B21AFB}"/>
              </a:ext>
            </a:extLst>
          </p:cNvPr>
          <p:cNvSpPr>
            <a:spLocks noGrp="1"/>
          </p:cNvSpPr>
          <p:nvPr>
            <p:ph type="title"/>
          </p:nvPr>
        </p:nvSpPr>
        <p:spPr>
          <a:xfrm>
            <a:off x="1143000" y="396240"/>
            <a:ext cx="9875520" cy="1291771"/>
          </a:xfrm>
        </p:spPr>
        <p:txBody>
          <a:bodyPr>
            <a:normAutofit/>
          </a:bodyPr>
          <a:lstStyle/>
          <a:p>
            <a:pPr algn="ctr"/>
            <a:r>
              <a:rPr lang="en-US" sz="4000" dirty="0">
                <a:effectLst/>
                <a:latin typeface="+mn-lt"/>
              </a:rPr>
              <a:t>Teach Back </a:t>
            </a:r>
          </a:p>
        </p:txBody>
      </p:sp>
      <p:graphicFrame>
        <p:nvGraphicFramePr>
          <p:cNvPr id="6" name="Content Placeholder 2">
            <a:extLst>
              <a:ext uri="{FF2B5EF4-FFF2-40B4-BE49-F238E27FC236}">
                <a16:creationId xmlns:a16="http://schemas.microsoft.com/office/drawing/2014/main" id="{C4743E83-1771-BFD1-8F30-D1E7C2195F7E}"/>
              </a:ext>
            </a:extLst>
          </p:cNvPr>
          <p:cNvGraphicFramePr>
            <a:graphicFrameLocks noGrp="1"/>
          </p:cNvGraphicFramePr>
          <p:nvPr>
            <p:ph sz="half" idx="1"/>
            <p:extLst>
              <p:ext uri="{D42A27DB-BD31-4B8C-83A1-F6EECF244321}">
                <p14:modId xmlns:p14="http://schemas.microsoft.com/office/powerpoint/2010/main" val="1673284482"/>
              </p:ext>
            </p:extLst>
          </p:nvPr>
        </p:nvGraphicFramePr>
        <p:xfrm>
          <a:off x="1143000" y="1752601"/>
          <a:ext cx="5410200" cy="4122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48AFC8AC-EFF0-12B4-8537-96D59F19F6A4}"/>
              </a:ext>
            </a:extLst>
          </p:cNvPr>
          <p:cNvSpPr>
            <a:spLocks noGrp="1"/>
          </p:cNvSpPr>
          <p:nvPr>
            <p:ph sz="half" idx="2"/>
          </p:nvPr>
        </p:nvSpPr>
        <p:spPr>
          <a:xfrm>
            <a:off x="6705600" y="2819400"/>
            <a:ext cx="4754880" cy="2057400"/>
          </a:xfrm>
        </p:spPr>
        <p:txBody>
          <a:bodyPr>
            <a:noAutofit/>
          </a:bodyPr>
          <a:lstStyle/>
          <a:p>
            <a:pPr marL="45720" indent="0">
              <a:buNone/>
            </a:pPr>
            <a:r>
              <a:rPr lang="en-US" sz="2800" dirty="0">
                <a:effectLst/>
              </a:rPr>
              <a:t>...can you tell me how you are going to take generic Aleve before your period starts to lessen your bleeding with the copper IUD?” </a:t>
            </a:r>
          </a:p>
          <a:p>
            <a:endParaRPr lang="en-US" sz="2800" dirty="0"/>
          </a:p>
        </p:txBody>
      </p:sp>
    </p:spTree>
    <p:extLst>
      <p:ext uri="{BB962C8B-B14F-4D97-AF65-F5344CB8AC3E}">
        <p14:creationId xmlns:p14="http://schemas.microsoft.com/office/powerpoint/2010/main" val="214087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D22C75-1D79-EE41-A5B2-6ED4A32AB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42165877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10">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5" name="Straight Connector 12">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Rectangle 14">
            <a:extLst>
              <a:ext uri="{FF2B5EF4-FFF2-40B4-BE49-F238E27FC236}">
                <a16:creationId xmlns:a16="http://schemas.microsoft.com/office/drawing/2014/main" id="{B3CF6BE5-8836-47A6-BFA6-BFB4D9B8F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 name="Rectangle 16">
            <a:extLst>
              <a:ext uri="{FF2B5EF4-FFF2-40B4-BE49-F238E27FC236}">
                <a16:creationId xmlns:a16="http://schemas.microsoft.com/office/drawing/2014/main" id="{0429C610-56A2-448A-A78A-B45BBEC85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8" name="Straight Connector 18">
            <a:extLst>
              <a:ext uri="{FF2B5EF4-FFF2-40B4-BE49-F238E27FC236}">
                <a16:creationId xmlns:a16="http://schemas.microsoft.com/office/drawing/2014/main" id="{381286A6-16B3-4525-9867-BBADEA477A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5A7CC81-BB9C-4774-9D30-41C3AA1503CE}"/>
              </a:ext>
            </a:extLst>
          </p:cNvPr>
          <p:cNvSpPr>
            <a:spLocks noGrp="1"/>
          </p:cNvSpPr>
          <p:nvPr>
            <p:ph type="title"/>
          </p:nvPr>
        </p:nvSpPr>
        <p:spPr>
          <a:xfrm>
            <a:off x="1109980" y="4206240"/>
            <a:ext cx="9966960" cy="1325880"/>
          </a:xfrm>
        </p:spPr>
        <p:txBody>
          <a:bodyPr vert="horz" lIns="91440" tIns="45720" rIns="91440" bIns="45720" rtlCol="0" anchor="b">
            <a:normAutofit/>
          </a:bodyPr>
          <a:lstStyle/>
          <a:p>
            <a:r>
              <a:rPr lang="en-US" sz="6600" b="1" dirty="0"/>
              <a:t>Time to Practice</a:t>
            </a:r>
          </a:p>
        </p:txBody>
      </p:sp>
      <p:pic>
        <p:nvPicPr>
          <p:cNvPr id="4" name="Content Placeholder 4" descr="Student playing the violin">
            <a:extLst>
              <a:ext uri="{FF2B5EF4-FFF2-40B4-BE49-F238E27FC236}">
                <a16:creationId xmlns:a16="http://schemas.microsoft.com/office/drawing/2014/main" id="{58627DD7-65C4-4CB7-B98D-86360F5D29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055" r="1" b="32764"/>
          <a:stretch/>
        </p:blipFill>
        <p:spPr>
          <a:xfrm>
            <a:off x="243840" y="256540"/>
            <a:ext cx="11704320" cy="3764276"/>
          </a:xfrm>
          <a:prstGeom prst="rect">
            <a:avLst/>
          </a:prstGeom>
        </p:spPr>
      </p:pic>
    </p:spTree>
    <p:extLst>
      <p:ext uri="{BB962C8B-B14F-4D97-AF65-F5344CB8AC3E}">
        <p14:creationId xmlns:p14="http://schemas.microsoft.com/office/powerpoint/2010/main" val="5326081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1">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AE913A7-2CA0-4B64-A25F-C0648DBC3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People sitting on blue chairs">
            <a:extLst>
              <a:ext uri="{FF2B5EF4-FFF2-40B4-BE49-F238E27FC236}">
                <a16:creationId xmlns:a16="http://schemas.microsoft.com/office/drawing/2014/main" id="{67C75A0C-C496-4395-8242-C4957A779904}"/>
              </a:ext>
            </a:extLst>
          </p:cNvPr>
          <p:cNvPicPr>
            <a:picLocks noGrp="1" noChangeAspect="1"/>
          </p:cNvPicPr>
          <p:nvPr>
            <p:ph idx="1"/>
          </p:nvPr>
        </p:nvPicPr>
        <p:blipFill rotWithShape="1">
          <a:blip r:embed="rId2" cstate="print">
            <a:duotone>
              <a:schemeClr val="accent1">
                <a:shade val="45000"/>
                <a:satMod val="135000"/>
              </a:schemeClr>
              <a:prstClr val="white"/>
            </a:duotone>
            <a:alphaModFix amt="60000"/>
            <a:extLst>
              <a:ext uri="{28A0092B-C50C-407E-A947-70E740481C1C}">
                <a14:useLocalDpi xmlns:a14="http://schemas.microsoft.com/office/drawing/2010/main" val="0"/>
              </a:ext>
            </a:extLst>
          </a:blip>
          <a:srcRect t="15730"/>
          <a:stretch/>
        </p:blipFill>
        <p:spPr>
          <a:xfrm>
            <a:off x="20" y="-1"/>
            <a:ext cx="12191980" cy="6858001"/>
          </a:xfrm>
          <a:prstGeom prst="rect">
            <a:avLst/>
          </a:prstGeom>
        </p:spPr>
      </p:pic>
      <p:cxnSp>
        <p:nvCxnSpPr>
          <p:cNvPr id="18" name="Straight Connector 17">
            <a:extLst>
              <a:ext uri="{FF2B5EF4-FFF2-40B4-BE49-F238E27FC236}">
                <a16:creationId xmlns:a16="http://schemas.microsoft.com/office/drawing/2014/main" id="{F711F046-5997-46AF-8E8D-F3DE223E4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3E5F85C-576B-4095-B465-6B09F9E09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806A67D-47B4-4C30-BA39-7200423B6779}"/>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dirty="0">
                <a:solidFill>
                  <a:srgbClr val="FFFFFF"/>
                </a:solidFill>
              </a:rPr>
              <a:t>De-brief</a:t>
            </a:r>
          </a:p>
        </p:txBody>
      </p:sp>
    </p:spTree>
    <p:extLst>
      <p:ext uri="{BB962C8B-B14F-4D97-AF65-F5344CB8AC3E}">
        <p14:creationId xmlns:p14="http://schemas.microsoft.com/office/powerpoint/2010/main" val="26180844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3364378" cy="5606143"/>
          </a:xfrm>
        </p:spPr>
        <p:txBody>
          <a:bodyPr>
            <a:normAutofit/>
          </a:bodyPr>
          <a:lstStyle/>
          <a:p>
            <a:r>
              <a:rPr lang="en-US" sz="4800" dirty="0"/>
              <a:t>Pregnancy Planning:</a:t>
            </a:r>
          </a:p>
        </p:txBody>
      </p:sp>
      <p:graphicFrame>
        <p:nvGraphicFramePr>
          <p:cNvPr id="13" name="Content Placeholder 2">
            <a:extLst>
              <a:ext uri="{FF2B5EF4-FFF2-40B4-BE49-F238E27FC236}">
                <a16:creationId xmlns:a16="http://schemas.microsoft.com/office/drawing/2014/main" id="{B83F9219-96B2-467D-935B-633001EE0660}"/>
              </a:ext>
            </a:extLst>
          </p:cNvPr>
          <p:cNvGraphicFramePr>
            <a:graphicFrameLocks noGrp="1"/>
          </p:cNvGraphicFramePr>
          <p:nvPr>
            <p:ph idx="1"/>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descr="Footprints">
            <a:extLst>
              <a:ext uri="{FF2B5EF4-FFF2-40B4-BE49-F238E27FC236}">
                <a16:creationId xmlns:a16="http://schemas.microsoft.com/office/drawing/2014/main" id="{E29E5E57-E7E9-493E-B24C-D6A02E680CAB}"/>
              </a:ext>
            </a:extLst>
          </p:cNvPr>
          <p:cNvSpPr/>
          <p:nvPr/>
        </p:nvSpPr>
        <p:spPr>
          <a:xfrm>
            <a:off x="5257800" y="4876800"/>
            <a:ext cx="701925" cy="701925"/>
          </a:xfrm>
          <a:prstGeom prst="rect">
            <a:avLst/>
          </a:prstGeom>
          <a: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1">
            <a:extLst>
              <a:ext uri="{FF2B5EF4-FFF2-40B4-BE49-F238E27FC236}">
                <a16:creationId xmlns:a16="http://schemas.microsoft.com/office/drawing/2014/main" id="{5498A157-3FDA-4154-B47C-85DDF9ACF43D}"/>
              </a:ext>
            </a:extLst>
          </p:cNvPr>
          <p:cNvSpPr>
            <a:spLocks noChangeArrowheads="1"/>
          </p:cNvSpPr>
          <p:nvPr/>
        </p:nvSpPr>
        <p:spPr bwMode="auto">
          <a:xfrm>
            <a:off x="5181600" y="6096000"/>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Calibri" panose="020F0502020204030204" pitchFamily="34" charset="0"/>
              </a:rPr>
              <a:t>(Gomez 2021 | Arteaga 2019 | Aiken 2016 | Aiken 2015 | Borrero 2015)</a:t>
            </a:r>
            <a:endParaRPr kumimoji="0" lang="en-US" altLang="en-US" sz="1800" b="0" i="0" u="none" strike="noStrike" kern="1200" cap="none" spc="0" normalizeH="0" baseline="0" noProof="0" dirty="0">
              <a:ln>
                <a:noFill/>
              </a:ln>
              <a:solidFill>
                <a:srgbClr val="000000"/>
              </a:solidFill>
              <a:effectLst/>
              <a:uLnTx/>
              <a:uFillTx/>
              <a:latin typeface="Corbel" panose="020B0503020204020204"/>
              <a:ea typeface="+mn-ea"/>
              <a:cs typeface="Arial" pitchFamily="34" charset="0"/>
            </a:endParaRPr>
          </a:p>
        </p:txBody>
      </p:sp>
    </p:spTree>
    <p:extLst>
      <p:ext uri="{BB962C8B-B14F-4D97-AF65-F5344CB8AC3E}">
        <p14:creationId xmlns:p14="http://schemas.microsoft.com/office/powerpoint/2010/main" val="24081202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3E8C22-504C-4CA6-B605-D045DFB6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9642" y="234760"/>
            <a:ext cx="4386138" cy="63870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987180" y="226402"/>
            <a:ext cx="3966325" cy="5403273"/>
          </a:xfrm>
        </p:spPr>
        <p:txBody>
          <a:bodyPr>
            <a:normAutofit/>
          </a:bodyPr>
          <a:lstStyle/>
          <a:p>
            <a:r>
              <a:rPr lang="en-US" sz="6000" dirty="0">
                <a:solidFill>
                  <a:srgbClr val="FFFFFF"/>
                </a:solidFill>
              </a:rPr>
              <a:t>Why avoid asking about pregnancy </a:t>
            </a:r>
            <a:r>
              <a:rPr lang="en-US" sz="6000" b="1" dirty="0">
                <a:solidFill>
                  <a:srgbClr val="FFFFFF"/>
                </a:solidFill>
              </a:rPr>
              <a:t>planning</a:t>
            </a:r>
            <a:r>
              <a:rPr lang="en-US" sz="6000" dirty="0">
                <a:solidFill>
                  <a:srgbClr val="FFFFFF"/>
                </a:solidFill>
              </a:rPr>
              <a:t>?</a:t>
            </a:r>
          </a:p>
        </p:txBody>
      </p:sp>
      <p:sp>
        <p:nvSpPr>
          <p:cNvPr id="12" name="Rectangle 11">
            <a:extLst>
              <a:ext uri="{FF2B5EF4-FFF2-40B4-BE49-F238E27FC236}">
                <a16:creationId xmlns:a16="http://schemas.microsoft.com/office/drawing/2014/main" id="{AD67450E-55EC-4621-8697-52443DDEA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8" name="Content Placeholder 2">
            <a:extLst>
              <a:ext uri="{FF2B5EF4-FFF2-40B4-BE49-F238E27FC236}">
                <a16:creationId xmlns:a16="http://schemas.microsoft.com/office/drawing/2014/main" id="{3F2B44C8-C0D9-4DCC-9501-7A88AE835224}"/>
              </a:ext>
            </a:extLst>
          </p:cNvPr>
          <p:cNvGraphicFramePr>
            <a:graphicFrameLocks noGrp="1"/>
          </p:cNvGraphicFramePr>
          <p:nvPr>
            <p:ph idx="1"/>
            <p:extLst>
              <p:ext uri="{D42A27DB-BD31-4B8C-83A1-F6EECF244321}">
                <p14:modId xmlns:p14="http://schemas.microsoft.com/office/powerpoint/2010/main" val="568355423"/>
              </p:ext>
            </p:extLst>
          </p:nvPr>
        </p:nvGraphicFramePr>
        <p:xfrm>
          <a:off x="862013" y="881063"/>
          <a:ext cx="6054725" cy="5132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1">
            <a:extLst>
              <a:ext uri="{FF2B5EF4-FFF2-40B4-BE49-F238E27FC236}">
                <a16:creationId xmlns:a16="http://schemas.microsoft.com/office/drawing/2014/main" id="{D5B40430-D347-44E5-95E9-63877B18BB87}"/>
              </a:ext>
            </a:extLst>
          </p:cNvPr>
          <p:cNvSpPr>
            <a:spLocks noChangeArrowheads="1"/>
          </p:cNvSpPr>
          <p:nvPr/>
        </p:nvSpPr>
        <p:spPr bwMode="auto">
          <a:xfrm>
            <a:off x="7772400" y="5490486"/>
            <a:ext cx="459650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Calibri" panose="020F0502020204030204" pitchFamily="34" charset="0"/>
              </a:rPr>
              <a:t>(Gomez 2021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Calibri" panose="020F0502020204030204" pitchFamily="34" charset="0"/>
              </a:rPr>
              <a:t> Arteaga 2019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Calibri" panose="020F0502020204030204" pitchFamily="34" charset="0"/>
              </a:rPr>
              <a:t>Aiken 2013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Calibri" panose="020F0502020204030204" pitchFamily="34" charset="0"/>
              </a:rPr>
              <a:t>Dehlendorf 2016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Calibri" panose="020F0502020204030204" pitchFamily="34" charset="0"/>
              </a:rPr>
              <a:t>Aiken 2016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Calibri" panose="020F0502020204030204" pitchFamily="34" charset="0"/>
              </a:rPr>
              <a:t> Aiken 2015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Calibri" panose="020F0502020204030204" pitchFamily="34" charset="0"/>
              </a:rPr>
              <a:t> Borrero 2015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Edin 2005 |Gomez 2019</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Calibri" panose="020F0502020204030204" pitchFamily="34" charset="0"/>
              </a:rPr>
              <a:t> )</a:t>
            </a:r>
            <a:endParaRPr kumimoji="0" lang="en-US" altLang="en-US" sz="1800" b="0" i="0" u="none" strike="noStrike" kern="1200" cap="none" spc="0" normalizeH="0" baseline="0" noProof="0" dirty="0">
              <a:ln>
                <a:noFill/>
              </a:ln>
              <a:solidFill>
                <a:prstClr val="white"/>
              </a:solidFill>
              <a:effectLst/>
              <a:uLnTx/>
              <a:uFillTx/>
              <a:latin typeface="Corbel" panose="020B0503020204020204"/>
              <a:ea typeface="+mn-ea"/>
              <a:cs typeface="Arial" pitchFamily="34" charset="0"/>
            </a:endParaRPr>
          </a:p>
        </p:txBody>
      </p:sp>
    </p:spTree>
    <p:extLst>
      <p:ext uri="{BB962C8B-B14F-4D97-AF65-F5344CB8AC3E}">
        <p14:creationId xmlns:p14="http://schemas.microsoft.com/office/powerpoint/2010/main" val="25075599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tx1"/>
                </a:solidFill>
              </a:rPr>
              <a:t>Pregnancy Planning:</a:t>
            </a:r>
          </a:p>
        </p:txBody>
      </p:sp>
      <p:sp>
        <p:nvSpPr>
          <p:cNvPr id="3" name="Content Placeholder 2"/>
          <p:cNvSpPr>
            <a:spLocks noGrp="1"/>
          </p:cNvSpPr>
          <p:nvPr>
            <p:ph idx="1"/>
          </p:nvPr>
        </p:nvSpPr>
        <p:spPr>
          <a:xfrm>
            <a:off x="685800" y="2133599"/>
            <a:ext cx="10671131" cy="3992563"/>
          </a:xfrm>
        </p:spPr>
        <p:txBody>
          <a:bodyPr>
            <a:noAutofit/>
          </a:bodyPr>
          <a:lstStyle/>
          <a:p>
            <a:pPr marL="0" indent="0">
              <a:buNone/>
            </a:pPr>
            <a:r>
              <a:rPr lang="en-US" sz="2800" dirty="0">
                <a:solidFill>
                  <a:schemeClr val="tx1"/>
                </a:solidFill>
              </a:rPr>
              <a:t>“Few, if any, actually achieved either relationship or financial stability so </a:t>
            </a:r>
            <a:r>
              <a:rPr lang="en-US" sz="2800" b="1" dirty="0">
                <a:solidFill>
                  <a:schemeClr val="tx1"/>
                </a:solidFill>
              </a:rPr>
              <a:t>Pregnancy planning seemed irrelevant and rarely occurred</a:t>
            </a:r>
            <a:r>
              <a:rPr lang="en-US" sz="2800" dirty="0">
                <a:solidFill>
                  <a:schemeClr val="tx1"/>
                </a:solidFill>
              </a:rPr>
              <a:t>”</a:t>
            </a:r>
          </a:p>
          <a:p>
            <a:pPr marL="0" indent="0">
              <a:buNone/>
            </a:pPr>
            <a:endParaRPr lang="en-US" sz="3600" dirty="0">
              <a:solidFill>
                <a:schemeClr val="tx1"/>
              </a:solidFill>
            </a:endParaRPr>
          </a:p>
          <a:p>
            <a:endParaRPr lang="en-US" sz="3600" dirty="0">
              <a:solidFill>
                <a:schemeClr val="tx1"/>
              </a:solidFill>
            </a:endParaRPr>
          </a:p>
          <a:p>
            <a:endParaRPr lang="en-US" sz="3600" dirty="0">
              <a:solidFill>
                <a:schemeClr val="tx1"/>
              </a:solidFill>
            </a:endParaRPr>
          </a:p>
        </p:txBody>
      </p:sp>
      <p:sp>
        <p:nvSpPr>
          <p:cNvPr id="5" name="Rectangle 1">
            <a:extLst>
              <a:ext uri="{FF2B5EF4-FFF2-40B4-BE49-F238E27FC236}">
                <a16:creationId xmlns:a16="http://schemas.microsoft.com/office/drawing/2014/main" id="{A1DB4BBE-9771-4ACA-8D8D-B7397536A3E9}"/>
              </a:ext>
            </a:extLst>
          </p:cNvPr>
          <p:cNvSpPr>
            <a:spLocks noChangeArrowheads="1"/>
          </p:cNvSpPr>
          <p:nvPr/>
        </p:nvSpPr>
        <p:spPr bwMode="auto">
          <a:xfrm>
            <a:off x="9067800" y="6063734"/>
            <a:ext cx="29658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Calibri" panose="020F0502020204030204" pitchFamily="34" charset="0"/>
              </a:rPr>
              <a:t>(Gomez 2021 </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Calibri" panose="020F0502020204030204" pitchFamily="34" charset="0"/>
              </a:rPr>
              <a:t>Borrero 2015</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Calibri" panose="020F0502020204030204" pitchFamily="34" charset="0"/>
              </a:rPr>
              <a:t>)</a:t>
            </a:r>
            <a:endParaRPr kumimoji="0" lang="en-US" altLang="en-US" sz="1800" b="0" i="0" u="none" strike="noStrike" kern="1200" cap="none" spc="0" normalizeH="0" baseline="0" noProof="0" dirty="0">
              <a:ln>
                <a:noFill/>
              </a:ln>
              <a:solidFill>
                <a:srgbClr val="000000"/>
              </a:solidFill>
              <a:effectLst/>
              <a:uLnTx/>
              <a:uFillTx/>
              <a:latin typeface="Corbel" panose="020B0503020204020204"/>
              <a:ea typeface="+mn-ea"/>
              <a:cs typeface="Arial" pitchFamily="34" charset="0"/>
            </a:endParaRPr>
          </a:p>
        </p:txBody>
      </p:sp>
    </p:spTree>
    <p:extLst>
      <p:ext uri="{BB962C8B-B14F-4D97-AF65-F5344CB8AC3E}">
        <p14:creationId xmlns:p14="http://schemas.microsoft.com/office/powerpoint/2010/main" val="1779340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8"/>
          <p:cNvGraphicFramePr>
            <a:graphicFrameLocks noGrp="1"/>
          </p:cNvGraphicFramePr>
          <p:nvPr>
            <p:ph idx="1"/>
          </p:nvPr>
        </p:nvGraphicFramePr>
        <p:xfrm>
          <a:off x="736672" y="453873"/>
          <a:ext cx="8432271" cy="5597261"/>
        </p:xfrm>
        <a:graphic>
          <a:graphicData uri="http://schemas.openxmlformats.org/drawingml/2006/chart">
            <c:chart xmlns:c="http://schemas.openxmlformats.org/drawingml/2006/chart" xmlns:r="http://schemas.openxmlformats.org/officeDocument/2006/relationships" r:id="rId2"/>
          </a:graphicData>
        </a:graphic>
      </p:graphicFrame>
      <p:cxnSp>
        <p:nvCxnSpPr>
          <p:cNvPr id="21" name="Straight Connector 20"/>
          <p:cNvCxnSpPr>
            <a:cxnSpLocks/>
          </p:cNvCxnSpPr>
          <p:nvPr/>
        </p:nvCxnSpPr>
        <p:spPr>
          <a:xfrm>
            <a:off x="5739699" y="666328"/>
            <a:ext cx="0" cy="485464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265964" y="541534"/>
            <a:ext cx="275933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Desires pregnancy</a:t>
            </a:r>
          </a:p>
        </p:txBody>
      </p:sp>
      <p:sp>
        <p:nvSpPr>
          <p:cNvPr id="2" name="TextBox 1">
            <a:extLst>
              <a:ext uri="{FF2B5EF4-FFF2-40B4-BE49-F238E27FC236}">
                <a16:creationId xmlns:a16="http://schemas.microsoft.com/office/drawing/2014/main" id="{BC11FBB1-773E-4F29-B8B7-E27E5FFCA074}"/>
              </a:ext>
            </a:extLst>
          </p:cNvPr>
          <p:cNvSpPr txBox="1"/>
          <p:nvPr/>
        </p:nvSpPr>
        <p:spPr>
          <a:xfrm>
            <a:off x="2403816" y="5923831"/>
            <a:ext cx="718491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645444"/>
                </a:solidFill>
                <a:effectLst/>
                <a:uLnTx/>
                <a:uFillTx/>
                <a:latin typeface="Corbel" panose="020B0503020204020204"/>
                <a:ea typeface="+mn-ea"/>
                <a:cs typeface="+mn-cs"/>
              </a:rPr>
              <a:t>Strength of desire to avoid pregnancy</a:t>
            </a:r>
          </a:p>
        </p:txBody>
      </p:sp>
      <p:cxnSp>
        <p:nvCxnSpPr>
          <p:cNvPr id="9" name="Straight Connector 8">
            <a:extLst>
              <a:ext uri="{FF2B5EF4-FFF2-40B4-BE49-F238E27FC236}">
                <a16:creationId xmlns:a16="http://schemas.microsoft.com/office/drawing/2014/main" id="{7DA95416-477C-D34A-A48B-B290EABD340B}"/>
              </a:ext>
            </a:extLst>
          </p:cNvPr>
          <p:cNvCxnSpPr>
            <a:cxnSpLocks/>
          </p:cNvCxnSpPr>
          <p:nvPr/>
        </p:nvCxnSpPr>
        <p:spPr>
          <a:xfrm flipH="1">
            <a:off x="9168943" y="3093652"/>
            <a:ext cx="1"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1F0F672C-9076-3B47-9FB3-3FE63C9DD8C2}"/>
              </a:ext>
            </a:extLst>
          </p:cNvPr>
          <p:cNvSpPr/>
          <p:nvPr/>
        </p:nvSpPr>
        <p:spPr>
          <a:xfrm>
            <a:off x="3808215" y="1700087"/>
            <a:ext cx="762000" cy="762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13" name="Straight Connector 12">
            <a:extLst>
              <a:ext uri="{FF2B5EF4-FFF2-40B4-BE49-F238E27FC236}">
                <a16:creationId xmlns:a16="http://schemas.microsoft.com/office/drawing/2014/main" id="{7DA95416-477C-D34A-A48B-B290EABD340B}"/>
              </a:ext>
            </a:extLst>
          </p:cNvPr>
          <p:cNvCxnSpPr>
            <a:cxnSpLocks/>
          </p:cNvCxnSpPr>
          <p:nvPr/>
        </p:nvCxnSpPr>
        <p:spPr>
          <a:xfrm flipH="1">
            <a:off x="2683580" y="3093652"/>
            <a:ext cx="6485363"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544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8"/>
          <p:cNvGraphicFramePr>
            <a:graphicFrameLocks noGrp="1"/>
          </p:cNvGraphicFramePr>
          <p:nvPr>
            <p:ph idx="1"/>
          </p:nvPr>
        </p:nvGraphicFramePr>
        <p:xfrm>
          <a:off x="736672" y="453873"/>
          <a:ext cx="8432271" cy="5597261"/>
        </p:xfrm>
        <a:graphic>
          <a:graphicData uri="http://schemas.openxmlformats.org/drawingml/2006/chart">
            <c:chart xmlns:c="http://schemas.openxmlformats.org/drawingml/2006/chart" xmlns:r="http://schemas.openxmlformats.org/officeDocument/2006/relationships" r:id="rId2"/>
          </a:graphicData>
        </a:graphic>
      </p:graphicFrame>
      <p:cxnSp>
        <p:nvCxnSpPr>
          <p:cNvPr id="21" name="Straight Connector 20"/>
          <p:cNvCxnSpPr>
            <a:cxnSpLocks/>
          </p:cNvCxnSpPr>
          <p:nvPr/>
        </p:nvCxnSpPr>
        <p:spPr>
          <a:xfrm>
            <a:off x="5739699" y="666328"/>
            <a:ext cx="0" cy="485464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265964" y="541534"/>
            <a:ext cx="275933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Desires pregnancy</a:t>
            </a:r>
          </a:p>
        </p:txBody>
      </p:sp>
      <p:sp>
        <p:nvSpPr>
          <p:cNvPr id="36" name="Rectangle 35"/>
          <p:cNvSpPr/>
          <p:nvPr/>
        </p:nvSpPr>
        <p:spPr>
          <a:xfrm>
            <a:off x="6362305" y="4816066"/>
            <a:ext cx="2885983"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Wants to avoid pregnancy</a:t>
            </a:r>
          </a:p>
        </p:txBody>
      </p:sp>
      <p:sp>
        <p:nvSpPr>
          <p:cNvPr id="2" name="TextBox 1">
            <a:extLst>
              <a:ext uri="{FF2B5EF4-FFF2-40B4-BE49-F238E27FC236}">
                <a16:creationId xmlns:a16="http://schemas.microsoft.com/office/drawing/2014/main" id="{BC11FBB1-773E-4F29-B8B7-E27E5FFCA074}"/>
              </a:ext>
            </a:extLst>
          </p:cNvPr>
          <p:cNvSpPr txBox="1"/>
          <p:nvPr/>
        </p:nvSpPr>
        <p:spPr>
          <a:xfrm>
            <a:off x="2403816" y="5923831"/>
            <a:ext cx="718491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645444"/>
                </a:solidFill>
                <a:effectLst/>
                <a:uLnTx/>
                <a:uFillTx/>
                <a:latin typeface="Corbel" panose="020B0503020204020204"/>
                <a:ea typeface="+mn-ea"/>
                <a:cs typeface="+mn-cs"/>
              </a:rPr>
              <a:t>Strength of desire to avoid pregnancy</a:t>
            </a:r>
          </a:p>
        </p:txBody>
      </p:sp>
      <p:cxnSp>
        <p:nvCxnSpPr>
          <p:cNvPr id="9" name="Straight Connector 8">
            <a:extLst>
              <a:ext uri="{FF2B5EF4-FFF2-40B4-BE49-F238E27FC236}">
                <a16:creationId xmlns:a16="http://schemas.microsoft.com/office/drawing/2014/main" id="{7DA95416-477C-D34A-A48B-B290EABD340B}"/>
              </a:ext>
            </a:extLst>
          </p:cNvPr>
          <p:cNvCxnSpPr>
            <a:cxnSpLocks/>
          </p:cNvCxnSpPr>
          <p:nvPr/>
        </p:nvCxnSpPr>
        <p:spPr>
          <a:xfrm flipH="1">
            <a:off x="2683580" y="3093652"/>
            <a:ext cx="6485363"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1F0F672C-9076-3B47-9FB3-3FE63C9DD8C2}"/>
              </a:ext>
            </a:extLst>
          </p:cNvPr>
          <p:cNvSpPr/>
          <p:nvPr/>
        </p:nvSpPr>
        <p:spPr>
          <a:xfrm>
            <a:off x="7498327" y="3640038"/>
            <a:ext cx="762000" cy="762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5841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8"/>
          <p:cNvGraphicFramePr>
            <a:graphicFrameLocks noGrp="1"/>
          </p:cNvGraphicFramePr>
          <p:nvPr>
            <p:ph idx="1"/>
          </p:nvPr>
        </p:nvGraphicFramePr>
        <p:xfrm>
          <a:off x="736672" y="453873"/>
          <a:ext cx="8432271" cy="5597261"/>
        </p:xfrm>
        <a:graphic>
          <a:graphicData uri="http://schemas.openxmlformats.org/drawingml/2006/chart">
            <c:chart xmlns:c="http://schemas.openxmlformats.org/drawingml/2006/chart" xmlns:r="http://schemas.openxmlformats.org/officeDocument/2006/relationships" r:id="rId2"/>
          </a:graphicData>
        </a:graphic>
      </p:graphicFrame>
      <p:cxnSp>
        <p:nvCxnSpPr>
          <p:cNvPr id="21" name="Straight Connector 20"/>
          <p:cNvCxnSpPr>
            <a:cxnSpLocks/>
          </p:cNvCxnSpPr>
          <p:nvPr/>
        </p:nvCxnSpPr>
        <p:spPr>
          <a:xfrm>
            <a:off x="5739699" y="666328"/>
            <a:ext cx="0" cy="485464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265964" y="541534"/>
            <a:ext cx="275933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Desires pregnancy</a:t>
            </a:r>
          </a:p>
        </p:txBody>
      </p:sp>
      <p:sp>
        <p:nvSpPr>
          <p:cNvPr id="35" name="TextBox 34"/>
          <p:cNvSpPr txBox="1"/>
          <p:nvPr/>
        </p:nvSpPr>
        <p:spPr>
          <a:xfrm>
            <a:off x="7671184" y="564980"/>
            <a:ext cx="13743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Ambivalent</a:t>
            </a:r>
          </a:p>
        </p:txBody>
      </p:sp>
      <p:sp>
        <p:nvSpPr>
          <p:cNvPr id="36" name="Rectangle 35"/>
          <p:cNvSpPr/>
          <p:nvPr/>
        </p:nvSpPr>
        <p:spPr>
          <a:xfrm>
            <a:off x="6362305" y="4816066"/>
            <a:ext cx="2885983"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Wants to avoid pregnancy</a:t>
            </a:r>
          </a:p>
        </p:txBody>
      </p:sp>
      <p:sp>
        <p:nvSpPr>
          <p:cNvPr id="2" name="TextBox 1">
            <a:extLst>
              <a:ext uri="{FF2B5EF4-FFF2-40B4-BE49-F238E27FC236}">
                <a16:creationId xmlns:a16="http://schemas.microsoft.com/office/drawing/2014/main" id="{BC11FBB1-773E-4F29-B8B7-E27E5FFCA074}"/>
              </a:ext>
            </a:extLst>
          </p:cNvPr>
          <p:cNvSpPr txBox="1"/>
          <p:nvPr/>
        </p:nvSpPr>
        <p:spPr>
          <a:xfrm>
            <a:off x="2403816" y="5923831"/>
            <a:ext cx="718491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645444"/>
                </a:solidFill>
                <a:effectLst/>
                <a:uLnTx/>
                <a:uFillTx/>
                <a:latin typeface="Corbel" panose="020B0503020204020204"/>
                <a:ea typeface="+mn-ea"/>
                <a:cs typeface="+mn-cs"/>
              </a:rPr>
              <a:t>Strength of desire to avoid pregnancy</a:t>
            </a:r>
          </a:p>
        </p:txBody>
      </p:sp>
      <p:cxnSp>
        <p:nvCxnSpPr>
          <p:cNvPr id="9" name="Straight Connector 8">
            <a:extLst>
              <a:ext uri="{FF2B5EF4-FFF2-40B4-BE49-F238E27FC236}">
                <a16:creationId xmlns:a16="http://schemas.microsoft.com/office/drawing/2014/main" id="{7DA95416-477C-D34A-A48B-B290EABD340B}"/>
              </a:ext>
            </a:extLst>
          </p:cNvPr>
          <p:cNvCxnSpPr>
            <a:cxnSpLocks/>
          </p:cNvCxnSpPr>
          <p:nvPr/>
        </p:nvCxnSpPr>
        <p:spPr>
          <a:xfrm flipH="1">
            <a:off x="2683580" y="3093652"/>
            <a:ext cx="6485363"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1F0F672C-9076-3B47-9FB3-3FE63C9DD8C2}"/>
              </a:ext>
            </a:extLst>
          </p:cNvPr>
          <p:cNvSpPr/>
          <p:nvPr/>
        </p:nvSpPr>
        <p:spPr>
          <a:xfrm>
            <a:off x="6576500" y="1714056"/>
            <a:ext cx="762000" cy="762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68448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8"/>
          <p:cNvGraphicFramePr>
            <a:graphicFrameLocks noGrp="1"/>
          </p:cNvGraphicFramePr>
          <p:nvPr>
            <p:ph idx="1"/>
          </p:nvPr>
        </p:nvGraphicFramePr>
        <p:xfrm>
          <a:off x="736672" y="453873"/>
          <a:ext cx="8432271" cy="5597261"/>
        </p:xfrm>
        <a:graphic>
          <a:graphicData uri="http://schemas.openxmlformats.org/drawingml/2006/chart">
            <c:chart xmlns:c="http://schemas.openxmlformats.org/drawingml/2006/chart" xmlns:r="http://schemas.openxmlformats.org/officeDocument/2006/relationships" r:id="rId2"/>
          </a:graphicData>
        </a:graphic>
      </p:graphicFrame>
      <p:cxnSp>
        <p:nvCxnSpPr>
          <p:cNvPr id="21" name="Straight Connector 20"/>
          <p:cNvCxnSpPr>
            <a:cxnSpLocks/>
          </p:cNvCxnSpPr>
          <p:nvPr/>
        </p:nvCxnSpPr>
        <p:spPr>
          <a:xfrm>
            <a:off x="5739699" y="666328"/>
            <a:ext cx="0" cy="485464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265964" y="541534"/>
            <a:ext cx="275933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Desires pregnancy</a:t>
            </a:r>
          </a:p>
        </p:txBody>
      </p:sp>
      <p:sp>
        <p:nvSpPr>
          <p:cNvPr id="34" name="TextBox 33"/>
          <p:cNvSpPr txBox="1"/>
          <p:nvPr/>
        </p:nvSpPr>
        <p:spPr>
          <a:xfrm>
            <a:off x="3627347" y="4816066"/>
            <a:ext cx="128727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Indifferent</a:t>
            </a:r>
          </a:p>
        </p:txBody>
      </p:sp>
      <p:sp>
        <p:nvSpPr>
          <p:cNvPr id="35" name="TextBox 34"/>
          <p:cNvSpPr txBox="1"/>
          <p:nvPr/>
        </p:nvSpPr>
        <p:spPr>
          <a:xfrm>
            <a:off x="7671184" y="564980"/>
            <a:ext cx="13743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Ambivalent</a:t>
            </a:r>
          </a:p>
        </p:txBody>
      </p:sp>
      <p:sp>
        <p:nvSpPr>
          <p:cNvPr id="36" name="Rectangle 35"/>
          <p:cNvSpPr/>
          <p:nvPr/>
        </p:nvSpPr>
        <p:spPr>
          <a:xfrm>
            <a:off x="6362305" y="4816066"/>
            <a:ext cx="2885983"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Wants to avoid pregnancy</a:t>
            </a:r>
          </a:p>
        </p:txBody>
      </p:sp>
      <p:sp>
        <p:nvSpPr>
          <p:cNvPr id="2" name="TextBox 1">
            <a:extLst>
              <a:ext uri="{FF2B5EF4-FFF2-40B4-BE49-F238E27FC236}">
                <a16:creationId xmlns:a16="http://schemas.microsoft.com/office/drawing/2014/main" id="{BC11FBB1-773E-4F29-B8B7-E27E5FFCA074}"/>
              </a:ext>
            </a:extLst>
          </p:cNvPr>
          <p:cNvSpPr txBox="1"/>
          <p:nvPr/>
        </p:nvSpPr>
        <p:spPr>
          <a:xfrm>
            <a:off x="2403816" y="5923831"/>
            <a:ext cx="718491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645444"/>
                </a:solidFill>
                <a:effectLst/>
                <a:uLnTx/>
                <a:uFillTx/>
                <a:latin typeface="Corbel" panose="020B0503020204020204"/>
                <a:ea typeface="+mn-ea"/>
                <a:cs typeface="+mn-cs"/>
              </a:rPr>
              <a:t>Strength of desire to avoid pregnancy</a:t>
            </a:r>
          </a:p>
        </p:txBody>
      </p:sp>
      <p:cxnSp>
        <p:nvCxnSpPr>
          <p:cNvPr id="9" name="Straight Connector 8">
            <a:extLst>
              <a:ext uri="{FF2B5EF4-FFF2-40B4-BE49-F238E27FC236}">
                <a16:creationId xmlns:a16="http://schemas.microsoft.com/office/drawing/2014/main" id="{7DA95416-477C-D34A-A48B-B290EABD340B}"/>
              </a:ext>
            </a:extLst>
          </p:cNvPr>
          <p:cNvCxnSpPr>
            <a:cxnSpLocks/>
          </p:cNvCxnSpPr>
          <p:nvPr/>
        </p:nvCxnSpPr>
        <p:spPr>
          <a:xfrm flipH="1">
            <a:off x="2683580" y="3093652"/>
            <a:ext cx="6485363"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1F0F672C-9076-3B47-9FB3-3FE63C9DD8C2}"/>
              </a:ext>
            </a:extLst>
          </p:cNvPr>
          <p:cNvSpPr/>
          <p:nvPr/>
        </p:nvSpPr>
        <p:spPr>
          <a:xfrm>
            <a:off x="4117453" y="3641624"/>
            <a:ext cx="762000" cy="762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4107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988153-E615-494D-91FB-F1F6F66B6E88}"/>
              </a:ext>
            </a:extLst>
          </p:cNvPr>
          <p:cNvSpPr/>
          <p:nvPr/>
        </p:nvSpPr>
        <p:spPr>
          <a:xfrm>
            <a:off x="2683580" y="611872"/>
            <a:ext cx="3023946" cy="2459678"/>
          </a:xfrm>
          <a:prstGeom prst="rect">
            <a:avLst/>
          </a:prstGeom>
          <a:solidFill>
            <a:schemeClr val="accent1">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645444"/>
                </a:solidFill>
                <a:effectLst/>
                <a:uLnTx/>
                <a:uFillTx/>
                <a:latin typeface="Corbel" panose="020B0503020204020204"/>
                <a:ea typeface="+mn-ea"/>
                <a:cs typeface="+mn-cs"/>
              </a:rPr>
              <a:t>Offer Preconception Counseling </a:t>
            </a:r>
          </a:p>
        </p:txBody>
      </p:sp>
      <p:graphicFrame>
        <p:nvGraphicFramePr>
          <p:cNvPr id="19" name="Content Placeholder 18"/>
          <p:cNvGraphicFramePr>
            <a:graphicFrameLocks noGrp="1"/>
          </p:cNvGraphicFramePr>
          <p:nvPr>
            <p:ph idx="1"/>
          </p:nvPr>
        </p:nvGraphicFramePr>
        <p:xfrm>
          <a:off x="736672" y="453873"/>
          <a:ext cx="8432271" cy="5597261"/>
        </p:xfrm>
        <a:graphic>
          <a:graphicData uri="http://schemas.openxmlformats.org/drawingml/2006/chart">
            <c:chart xmlns:c="http://schemas.openxmlformats.org/drawingml/2006/chart" xmlns:r="http://schemas.openxmlformats.org/officeDocument/2006/relationships" r:id="rId2"/>
          </a:graphicData>
        </a:graphic>
      </p:graphicFrame>
      <p:cxnSp>
        <p:nvCxnSpPr>
          <p:cNvPr id="21" name="Straight Connector 20"/>
          <p:cNvCxnSpPr>
            <a:cxnSpLocks/>
          </p:cNvCxnSpPr>
          <p:nvPr/>
        </p:nvCxnSpPr>
        <p:spPr>
          <a:xfrm>
            <a:off x="5739699" y="666328"/>
            <a:ext cx="0" cy="485464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265964" y="541534"/>
            <a:ext cx="275933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Desires pregnancy</a:t>
            </a:r>
          </a:p>
        </p:txBody>
      </p:sp>
      <p:sp>
        <p:nvSpPr>
          <p:cNvPr id="34" name="TextBox 33"/>
          <p:cNvSpPr txBox="1"/>
          <p:nvPr/>
        </p:nvSpPr>
        <p:spPr>
          <a:xfrm>
            <a:off x="3627347" y="4816066"/>
            <a:ext cx="128727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Indifferent</a:t>
            </a:r>
          </a:p>
        </p:txBody>
      </p:sp>
      <p:sp>
        <p:nvSpPr>
          <p:cNvPr id="35" name="TextBox 34"/>
          <p:cNvSpPr txBox="1"/>
          <p:nvPr/>
        </p:nvSpPr>
        <p:spPr>
          <a:xfrm>
            <a:off x="7671184" y="564980"/>
            <a:ext cx="13743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Ambivalent</a:t>
            </a:r>
          </a:p>
        </p:txBody>
      </p:sp>
      <p:sp>
        <p:nvSpPr>
          <p:cNvPr id="36" name="Rectangle 35"/>
          <p:cNvSpPr/>
          <p:nvPr/>
        </p:nvSpPr>
        <p:spPr>
          <a:xfrm>
            <a:off x="6362305" y="4816066"/>
            <a:ext cx="2885983"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Wants to avoid pregnancy</a:t>
            </a:r>
          </a:p>
        </p:txBody>
      </p:sp>
      <p:sp>
        <p:nvSpPr>
          <p:cNvPr id="2" name="TextBox 1">
            <a:extLst>
              <a:ext uri="{FF2B5EF4-FFF2-40B4-BE49-F238E27FC236}">
                <a16:creationId xmlns:a16="http://schemas.microsoft.com/office/drawing/2014/main" id="{BC11FBB1-773E-4F29-B8B7-E27E5FFCA074}"/>
              </a:ext>
            </a:extLst>
          </p:cNvPr>
          <p:cNvSpPr txBox="1"/>
          <p:nvPr/>
        </p:nvSpPr>
        <p:spPr>
          <a:xfrm>
            <a:off x="2403816" y="5923831"/>
            <a:ext cx="718491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645444"/>
                </a:solidFill>
                <a:effectLst/>
                <a:uLnTx/>
                <a:uFillTx/>
                <a:latin typeface="Corbel" panose="020B0503020204020204"/>
                <a:ea typeface="+mn-ea"/>
                <a:cs typeface="+mn-cs"/>
              </a:rPr>
              <a:t>Strength of desire to avoid pregnancy</a:t>
            </a:r>
          </a:p>
        </p:txBody>
      </p:sp>
      <p:cxnSp>
        <p:nvCxnSpPr>
          <p:cNvPr id="9" name="Straight Connector 8">
            <a:extLst>
              <a:ext uri="{FF2B5EF4-FFF2-40B4-BE49-F238E27FC236}">
                <a16:creationId xmlns:a16="http://schemas.microsoft.com/office/drawing/2014/main" id="{7DA95416-477C-D34A-A48B-B290EABD340B}"/>
              </a:ext>
            </a:extLst>
          </p:cNvPr>
          <p:cNvCxnSpPr>
            <a:cxnSpLocks/>
          </p:cNvCxnSpPr>
          <p:nvPr/>
        </p:nvCxnSpPr>
        <p:spPr>
          <a:xfrm flipH="1">
            <a:off x="2683580" y="3093652"/>
            <a:ext cx="6485363"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1F0F672C-9076-3B47-9FB3-3FE63C9DD8C2}"/>
              </a:ext>
            </a:extLst>
          </p:cNvPr>
          <p:cNvSpPr/>
          <p:nvPr/>
        </p:nvSpPr>
        <p:spPr>
          <a:xfrm>
            <a:off x="3808215" y="1700087"/>
            <a:ext cx="762000" cy="762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5887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2F8265-8475-F146-BFF7-17230F87C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23699615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985A-B753-1A43-BDE4-EEA4280F792E}"/>
              </a:ext>
            </a:extLst>
          </p:cNvPr>
          <p:cNvSpPr/>
          <p:nvPr/>
        </p:nvSpPr>
        <p:spPr>
          <a:xfrm>
            <a:off x="2683580" y="617151"/>
            <a:ext cx="3038836" cy="2476501"/>
          </a:xfrm>
          <a:prstGeom prst="rect">
            <a:avLst/>
          </a:prstGeom>
          <a:solidFill>
            <a:schemeClr val="accent1">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645444"/>
                </a:solidFill>
                <a:effectLst/>
                <a:uLnTx/>
                <a:uFillTx/>
                <a:latin typeface="Corbel" panose="020B0503020204020204"/>
                <a:ea typeface="+mn-ea"/>
                <a:cs typeface="+mn-cs"/>
              </a:rPr>
              <a:t>Offer Preconception Counseling </a:t>
            </a:r>
          </a:p>
        </p:txBody>
      </p:sp>
      <p:sp>
        <p:nvSpPr>
          <p:cNvPr id="12" name="Rectangle 11">
            <a:extLst>
              <a:ext uri="{FF2B5EF4-FFF2-40B4-BE49-F238E27FC236}">
                <a16:creationId xmlns:a16="http://schemas.microsoft.com/office/drawing/2014/main" id="{618AD0AC-A210-8D45-874F-C4418A9DB820}"/>
              </a:ext>
            </a:extLst>
          </p:cNvPr>
          <p:cNvSpPr/>
          <p:nvPr/>
        </p:nvSpPr>
        <p:spPr>
          <a:xfrm>
            <a:off x="2683580" y="3131751"/>
            <a:ext cx="3013436" cy="2389225"/>
          </a:xfrm>
          <a:prstGeom prst="rect">
            <a:avLst/>
          </a:prstGeom>
          <a:solidFill>
            <a:schemeClr val="accent1">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645444"/>
                </a:solidFill>
                <a:effectLst/>
                <a:uLnTx/>
                <a:uFillTx/>
                <a:latin typeface="Corbel" panose="020B0503020204020204"/>
                <a:ea typeface="+mn-ea"/>
                <a:cs typeface="+mn-cs"/>
              </a:rPr>
              <a:t>Offer Preconception Counseling </a:t>
            </a:r>
          </a:p>
        </p:txBody>
      </p:sp>
      <p:graphicFrame>
        <p:nvGraphicFramePr>
          <p:cNvPr id="19" name="Content Placeholder 18"/>
          <p:cNvGraphicFramePr>
            <a:graphicFrameLocks noGrp="1"/>
          </p:cNvGraphicFramePr>
          <p:nvPr>
            <p:ph idx="1"/>
          </p:nvPr>
        </p:nvGraphicFramePr>
        <p:xfrm>
          <a:off x="736672" y="453873"/>
          <a:ext cx="8432271" cy="5597261"/>
        </p:xfrm>
        <a:graphic>
          <a:graphicData uri="http://schemas.openxmlformats.org/drawingml/2006/chart">
            <c:chart xmlns:c="http://schemas.openxmlformats.org/drawingml/2006/chart" xmlns:r="http://schemas.openxmlformats.org/officeDocument/2006/relationships" r:id="rId2"/>
          </a:graphicData>
        </a:graphic>
      </p:graphicFrame>
      <p:cxnSp>
        <p:nvCxnSpPr>
          <p:cNvPr id="21" name="Straight Connector 20"/>
          <p:cNvCxnSpPr>
            <a:cxnSpLocks/>
          </p:cNvCxnSpPr>
          <p:nvPr/>
        </p:nvCxnSpPr>
        <p:spPr>
          <a:xfrm>
            <a:off x="5739699" y="666328"/>
            <a:ext cx="0" cy="485464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265964" y="541534"/>
            <a:ext cx="275933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Desires pregnancy</a:t>
            </a:r>
          </a:p>
        </p:txBody>
      </p:sp>
      <p:sp>
        <p:nvSpPr>
          <p:cNvPr id="34" name="TextBox 33"/>
          <p:cNvSpPr txBox="1"/>
          <p:nvPr/>
        </p:nvSpPr>
        <p:spPr>
          <a:xfrm>
            <a:off x="3627347" y="5133566"/>
            <a:ext cx="128727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Indifferent</a:t>
            </a:r>
          </a:p>
        </p:txBody>
      </p:sp>
      <p:sp>
        <p:nvSpPr>
          <p:cNvPr id="35" name="TextBox 34"/>
          <p:cNvSpPr txBox="1"/>
          <p:nvPr/>
        </p:nvSpPr>
        <p:spPr>
          <a:xfrm>
            <a:off x="7671184" y="564980"/>
            <a:ext cx="13743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Ambivalent</a:t>
            </a:r>
          </a:p>
        </p:txBody>
      </p:sp>
      <p:sp>
        <p:nvSpPr>
          <p:cNvPr id="36" name="Rectangle 35"/>
          <p:cNvSpPr/>
          <p:nvPr/>
        </p:nvSpPr>
        <p:spPr>
          <a:xfrm>
            <a:off x="6362305" y="5133566"/>
            <a:ext cx="2885983"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Wants to avoid pregnancy</a:t>
            </a:r>
          </a:p>
        </p:txBody>
      </p:sp>
      <p:sp>
        <p:nvSpPr>
          <p:cNvPr id="2" name="TextBox 1">
            <a:extLst>
              <a:ext uri="{FF2B5EF4-FFF2-40B4-BE49-F238E27FC236}">
                <a16:creationId xmlns:a16="http://schemas.microsoft.com/office/drawing/2014/main" id="{BC11FBB1-773E-4F29-B8B7-E27E5FFCA074}"/>
              </a:ext>
            </a:extLst>
          </p:cNvPr>
          <p:cNvSpPr txBox="1"/>
          <p:nvPr/>
        </p:nvSpPr>
        <p:spPr>
          <a:xfrm>
            <a:off x="2403816" y="5923831"/>
            <a:ext cx="718491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645444"/>
                </a:solidFill>
                <a:effectLst/>
                <a:uLnTx/>
                <a:uFillTx/>
                <a:latin typeface="Corbel" panose="020B0503020204020204"/>
                <a:ea typeface="+mn-ea"/>
                <a:cs typeface="+mn-cs"/>
              </a:rPr>
              <a:t>Strength of desire to avoid pregnancy</a:t>
            </a:r>
          </a:p>
        </p:txBody>
      </p:sp>
      <p:cxnSp>
        <p:nvCxnSpPr>
          <p:cNvPr id="9" name="Straight Connector 8">
            <a:extLst>
              <a:ext uri="{FF2B5EF4-FFF2-40B4-BE49-F238E27FC236}">
                <a16:creationId xmlns:a16="http://schemas.microsoft.com/office/drawing/2014/main" id="{7DA95416-477C-D34A-A48B-B290EABD340B}"/>
              </a:ext>
            </a:extLst>
          </p:cNvPr>
          <p:cNvCxnSpPr>
            <a:cxnSpLocks/>
          </p:cNvCxnSpPr>
          <p:nvPr/>
        </p:nvCxnSpPr>
        <p:spPr>
          <a:xfrm flipH="1">
            <a:off x="2683580" y="3093652"/>
            <a:ext cx="6485363"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1F0F672C-9076-3B47-9FB3-3FE63C9DD8C2}"/>
              </a:ext>
            </a:extLst>
          </p:cNvPr>
          <p:cNvSpPr/>
          <p:nvPr/>
        </p:nvSpPr>
        <p:spPr>
          <a:xfrm>
            <a:off x="4117453" y="3641624"/>
            <a:ext cx="762000" cy="762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972434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1676C5-FB50-8241-8F0A-CA9453A47592}"/>
              </a:ext>
            </a:extLst>
          </p:cNvPr>
          <p:cNvSpPr/>
          <p:nvPr/>
        </p:nvSpPr>
        <p:spPr>
          <a:xfrm>
            <a:off x="5769679" y="617151"/>
            <a:ext cx="3373863" cy="2451101"/>
          </a:xfrm>
          <a:prstGeom prst="rect">
            <a:avLst/>
          </a:prstGeom>
          <a:solidFill>
            <a:schemeClr val="accent1">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645444"/>
                </a:solidFill>
                <a:effectLst/>
                <a:uLnTx/>
                <a:uFillTx/>
                <a:latin typeface="Corbel" panose="020B0503020204020204"/>
                <a:ea typeface="+mn-ea"/>
                <a:cs typeface="+mn-cs"/>
              </a:rPr>
              <a:t>Consider Offering Preconception Counseling </a:t>
            </a:r>
          </a:p>
        </p:txBody>
      </p:sp>
      <p:sp>
        <p:nvSpPr>
          <p:cNvPr id="11" name="Rectangle 10">
            <a:extLst>
              <a:ext uri="{FF2B5EF4-FFF2-40B4-BE49-F238E27FC236}">
                <a16:creationId xmlns:a16="http://schemas.microsoft.com/office/drawing/2014/main" id="{7D5DED56-CF01-4046-B0FE-5DC2C0C72F22}"/>
              </a:ext>
            </a:extLst>
          </p:cNvPr>
          <p:cNvSpPr/>
          <p:nvPr/>
        </p:nvSpPr>
        <p:spPr>
          <a:xfrm>
            <a:off x="2683580" y="617151"/>
            <a:ext cx="3038836" cy="2476501"/>
          </a:xfrm>
          <a:prstGeom prst="rect">
            <a:avLst/>
          </a:prstGeom>
          <a:solidFill>
            <a:schemeClr val="accent1">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645444"/>
                </a:solidFill>
                <a:effectLst/>
                <a:uLnTx/>
                <a:uFillTx/>
                <a:latin typeface="Corbel" panose="020B0503020204020204"/>
                <a:ea typeface="+mn-ea"/>
                <a:cs typeface="+mn-cs"/>
              </a:rPr>
              <a:t>Offer Preconception Counseling </a:t>
            </a:r>
          </a:p>
        </p:txBody>
      </p:sp>
      <p:sp>
        <p:nvSpPr>
          <p:cNvPr id="12" name="Rectangle 11">
            <a:extLst>
              <a:ext uri="{FF2B5EF4-FFF2-40B4-BE49-F238E27FC236}">
                <a16:creationId xmlns:a16="http://schemas.microsoft.com/office/drawing/2014/main" id="{7884657B-358D-6E42-B8F3-9687B0901823}"/>
              </a:ext>
            </a:extLst>
          </p:cNvPr>
          <p:cNvSpPr/>
          <p:nvPr/>
        </p:nvSpPr>
        <p:spPr>
          <a:xfrm>
            <a:off x="2683579" y="3114925"/>
            <a:ext cx="3021553" cy="2406051"/>
          </a:xfrm>
          <a:prstGeom prst="rect">
            <a:avLst/>
          </a:prstGeom>
          <a:solidFill>
            <a:schemeClr val="accent1">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645444"/>
                </a:solidFill>
                <a:effectLst/>
                <a:uLnTx/>
                <a:uFillTx/>
                <a:latin typeface="Corbel" panose="020B0503020204020204"/>
                <a:ea typeface="+mn-ea"/>
                <a:cs typeface="+mn-cs"/>
              </a:rPr>
              <a:t>Offer Preconception Counseling </a:t>
            </a:r>
          </a:p>
        </p:txBody>
      </p:sp>
      <p:cxnSp>
        <p:nvCxnSpPr>
          <p:cNvPr id="21" name="Straight Connector 20"/>
          <p:cNvCxnSpPr>
            <a:cxnSpLocks/>
          </p:cNvCxnSpPr>
          <p:nvPr/>
        </p:nvCxnSpPr>
        <p:spPr>
          <a:xfrm>
            <a:off x="5739699" y="666328"/>
            <a:ext cx="0" cy="485464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265964" y="541534"/>
            <a:ext cx="275933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Desires pregnancy</a:t>
            </a:r>
          </a:p>
        </p:txBody>
      </p:sp>
      <p:sp>
        <p:nvSpPr>
          <p:cNvPr id="34" name="TextBox 33"/>
          <p:cNvSpPr txBox="1"/>
          <p:nvPr/>
        </p:nvSpPr>
        <p:spPr>
          <a:xfrm>
            <a:off x="3627347" y="5133566"/>
            <a:ext cx="128727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Indifferent</a:t>
            </a:r>
          </a:p>
        </p:txBody>
      </p:sp>
      <p:sp>
        <p:nvSpPr>
          <p:cNvPr id="35" name="TextBox 34"/>
          <p:cNvSpPr txBox="1"/>
          <p:nvPr/>
        </p:nvSpPr>
        <p:spPr>
          <a:xfrm>
            <a:off x="7671184" y="564980"/>
            <a:ext cx="13743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Ambivalent</a:t>
            </a:r>
          </a:p>
        </p:txBody>
      </p:sp>
      <p:sp>
        <p:nvSpPr>
          <p:cNvPr id="36" name="Rectangle 35"/>
          <p:cNvSpPr/>
          <p:nvPr/>
        </p:nvSpPr>
        <p:spPr>
          <a:xfrm>
            <a:off x="6362305" y="5133566"/>
            <a:ext cx="2885983"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Wants to avoid pregnancy</a:t>
            </a:r>
          </a:p>
        </p:txBody>
      </p:sp>
      <p:sp>
        <p:nvSpPr>
          <p:cNvPr id="2" name="TextBox 1">
            <a:extLst>
              <a:ext uri="{FF2B5EF4-FFF2-40B4-BE49-F238E27FC236}">
                <a16:creationId xmlns:a16="http://schemas.microsoft.com/office/drawing/2014/main" id="{BC11FBB1-773E-4F29-B8B7-E27E5FFCA074}"/>
              </a:ext>
            </a:extLst>
          </p:cNvPr>
          <p:cNvSpPr txBox="1"/>
          <p:nvPr/>
        </p:nvSpPr>
        <p:spPr>
          <a:xfrm>
            <a:off x="2403816" y="5923831"/>
            <a:ext cx="718491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645444"/>
                </a:solidFill>
                <a:effectLst/>
                <a:uLnTx/>
                <a:uFillTx/>
                <a:latin typeface="Corbel" panose="020B0503020204020204"/>
                <a:ea typeface="+mn-ea"/>
                <a:cs typeface="+mn-cs"/>
              </a:rPr>
              <a:t>Strength of desire to avoid pregnancy</a:t>
            </a:r>
          </a:p>
        </p:txBody>
      </p:sp>
      <p:cxnSp>
        <p:nvCxnSpPr>
          <p:cNvPr id="9" name="Straight Connector 8">
            <a:extLst>
              <a:ext uri="{FF2B5EF4-FFF2-40B4-BE49-F238E27FC236}">
                <a16:creationId xmlns:a16="http://schemas.microsoft.com/office/drawing/2014/main" id="{7DA95416-477C-D34A-A48B-B290EABD340B}"/>
              </a:ext>
            </a:extLst>
          </p:cNvPr>
          <p:cNvCxnSpPr>
            <a:cxnSpLocks/>
          </p:cNvCxnSpPr>
          <p:nvPr/>
        </p:nvCxnSpPr>
        <p:spPr>
          <a:xfrm flipH="1">
            <a:off x="2683580" y="3093652"/>
            <a:ext cx="6485363"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1F0F672C-9076-3B47-9FB3-3FE63C9DD8C2}"/>
              </a:ext>
            </a:extLst>
          </p:cNvPr>
          <p:cNvSpPr/>
          <p:nvPr/>
        </p:nvSpPr>
        <p:spPr>
          <a:xfrm>
            <a:off x="6576500" y="1714056"/>
            <a:ext cx="762000" cy="762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aphicFrame>
        <p:nvGraphicFramePr>
          <p:cNvPr id="16" name="Content Placeholder 18">
            <a:extLst>
              <a:ext uri="{FF2B5EF4-FFF2-40B4-BE49-F238E27FC236}">
                <a16:creationId xmlns:a16="http://schemas.microsoft.com/office/drawing/2014/main" id="{F527A1D8-2305-6D4A-BBD5-38D42B0022BC}"/>
              </a:ext>
            </a:extLst>
          </p:cNvPr>
          <p:cNvGraphicFramePr>
            <a:graphicFrameLocks noGrp="1"/>
          </p:cNvGraphicFramePr>
          <p:nvPr>
            <p:ph idx="1"/>
          </p:nvPr>
        </p:nvGraphicFramePr>
        <p:xfrm>
          <a:off x="736672" y="453873"/>
          <a:ext cx="8432271" cy="55972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8371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1F5F50-CBD6-AA47-AFED-1C61559C89BA}"/>
              </a:ext>
            </a:extLst>
          </p:cNvPr>
          <p:cNvSpPr/>
          <p:nvPr/>
        </p:nvSpPr>
        <p:spPr>
          <a:xfrm>
            <a:off x="2683580" y="3144451"/>
            <a:ext cx="3013436" cy="2376525"/>
          </a:xfrm>
          <a:prstGeom prst="rect">
            <a:avLst/>
          </a:prstGeom>
          <a:solidFill>
            <a:schemeClr val="accent1">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645444"/>
                </a:solidFill>
                <a:effectLst/>
                <a:uLnTx/>
                <a:uFillTx/>
                <a:latin typeface="Corbel" panose="020B0503020204020204"/>
                <a:ea typeface="+mn-ea"/>
                <a:cs typeface="+mn-cs"/>
              </a:rPr>
              <a:t>Offer Preconception Counseling </a:t>
            </a:r>
          </a:p>
        </p:txBody>
      </p:sp>
      <p:sp>
        <p:nvSpPr>
          <p:cNvPr id="11" name="Rectangle 10">
            <a:extLst>
              <a:ext uri="{FF2B5EF4-FFF2-40B4-BE49-F238E27FC236}">
                <a16:creationId xmlns:a16="http://schemas.microsoft.com/office/drawing/2014/main" id="{A71D646E-FFBC-4F4A-8DF8-382D3BF6EC1E}"/>
              </a:ext>
            </a:extLst>
          </p:cNvPr>
          <p:cNvSpPr/>
          <p:nvPr/>
        </p:nvSpPr>
        <p:spPr>
          <a:xfrm>
            <a:off x="2683580" y="617151"/>
            <a:ext cx="3038836" cy="2476501"/>
          </a:xfrm>
          <a:prstGeom prst="rect">
            <a:avLst/>
          </a:prstGeom>
          <a:solidFill>
            <a:schemeClr val="accent1">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645444"/>
                </a:solidFill>
                <a:effectLst/>
                <a:uLnTx/>
                <a:uFillTx/>
                <a:latin typeface="Corbel" panose="020B0503020204020204"/>
                <a:ea typeface="+mn-ea"/>
                <a:cs typeface="+mn-cs"/>
              </a:rPr>
              <a:t>Offer Preconception Counseling </a:t>
            </a:r>
          </a:p>
        </p:txBody>
      </p:sp>
      <p:sp>
        <p:nvSpPr>
          <p:cNvPr id="13" name="Rectangle 12">
            <a:extLst>
              <a:ext uri="{FF2B5EF4-FFF2-40B4-BE49-F238E27FC236}">
                <a16:creationId xmlns:a16="http://schemas.microsoft.com/office/drawing/2014/main" id="{6C57EA4F-7C07-9043-833F-C3378AC5F94D}"/>
              </a:ext>
            </a:extLst>
          </p:cNvPr>
          <p:cNvSpPr/>
          <p:nvPr/>
        </p:nvSpPr>
        <p:spPr>
          <a:xfrm>
            <a:off x="5772938" y="653628"/>
            <a:ext cx="3396005" cy="2402736"/>
          </a:xfrm>
          <a:prstGeom prst="rect">
            <a:avLst/>
          </a:prstGeom>
          <a:solidFill>
            <a:schemeClr val="accent1">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645444"/>
                </a:solidFill>
                <a:effectLst/>
                <a:uLnTx/>
                <a:uFillTx/>
                <a:latin typeface="Corbel" panose="020B0503020204020204"/>
                <a:ea typeface="+mn-ea"/>
                <a:cs typeface="+mn-cs"/>
              </a:rPr>
              <a:t>Consider Offering Preconception Counseling </a:t>
            </a:r>
          </a:p>
        </p:txBody>
      </p:sp>
      <p:sp>
        <p:nvSpPr>
          <p:cNvPr id="14" name="Rectangle 13">
            <a:extLst>
              <a:ext uri="{FF2B5EF4-FFF2-40B4-BE49-F238E27FC236}">
                <a16:creationId xmlns:a16="http://schemas.microsoft.com/office/drawing/2014/main" id="{0AB8ED5B-A4C5-9E4E-AEE4-1D4B2FBD3C04}"/>
              </a:ext>
            </a:extLst>
          </p:cNvPr>
          <p:cNvSpPr/>
          <p:nvPr/>
        </p:nvSpPr>
        <p:spPr>
          <a:xfrm>
            <a:off x="5772938" y="3141687"/>
            <a:ext cx="3396005" cy="2403878"/>
          </a:xfrm>
          <a:prstGeom prst="rect">
            <a:avLst/>
          </a:prstGeom>
          <a:solidFill>
            <a:schemeClr val="accent1">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645444"/>
                </a:solidFill>
                <a:effectLst/>
                <a:uLnTx/>
                <a:uFillTx/>
                <a:latin typeface="Corbel" panose="020B0503020204020204"/>
                <a:ea typeface="+mn-ea"/>
                <a:cs typeface="+mn-cs"/>
              </a:rPr>
              <a:t>Carefully Consider Preconception Counseling </a:t>
            </a:r>
          </a:p>
        </p:txBody>
      </p:sp>
      <p:cxnSp>
        <p:nvCxnSpPr>
          <p:cNvPr id="21" name="Straight Connector 20"/>
          <p:cNvCxnSpPr>
            <a:cxnSpLocks/>
          </p:cNvCxnSpPr>
          <p:nvPr/>
        </p:nvCxnSpPr>
        <p:spPr>
          <a:xfrm>
            <a:off x="5739699" y="666328"/>
            <a:ext cx="0" cy="485464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265964" y="541534"/>
            <a:ext cx="275933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Desires pregnancy</a:t>
            </a:r>
          </a:p>
        </p:txBody>
      </p:sp>
      <p:sp>
        <p:nvSpPr>
          <p:cNvPr id="34" name="TextBox 33"/>
          <p:cNvSpPr txBox="1"/>
          <p:nvPr/>
        </p:nvSpPr>
        <p:spPr>
          <a:xfrm>
            <a:off x="3627347" y="5184366"/>
            <a:ext cx="128727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Indifferent</a:t>
            </a:r>
          </a:p>
        </p:txBody>
      </p:sp>
      <p:sp>
        <p:nvSpPr>
          <p:cNvPr id="35" name="TextBox 34"/>
          <p:cNvSpPr txBox="1"/>
          <p:nvPr/>
        </p:nvSpPr>
        <p:spPr>
          <a:xfrm>
            <a:off x="7671184" y="564980"/>
            <a:ext cx="13743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Ambivalent</a:t>
            </a:r>
          </a:p>
        </p:txBody>
      </p:sp>
      <p:sp>
        <p:nvSpPr>
          <p:cNvPr id="36" name="Rectangle 35"/>
          <p:cNvSpPr/>
          <p:nvPr/>
        </p:nvSpPr>
        <p:spPr>
          <a:xfrm>
            <a:off x="6362305" y="5217441"/>
            <a:ext cx="2885983" cy="10536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Wants to avoid pregnancy</a:t>
            </a:r>
          </a:p>
        </p:txBody>
      </p:sp>
      <p:sp>
        <p:nvSpPr>
          <p:cNvPr id="2" name="TextBox 1">
            <a:extLst>
              <a:ext uri="{FF2B5EF4-FFF2-40B4-BE49-F238E27FC236}">
                <a16:creationId xmlns:a16="http://schemas.microsoft.com/office/drawing/2014/main" id="{BC11FBB1-773E-4F29-B8B7-E27E5FFCA074}"/>
              </a:ext>
            </a:extLst>
          </p:cNvPr>
          <p:cNvSpPr txBox="1"/>
          <p:nvPr/>
        </p:nvSpPr>
        <p:spPr>
          <a:xfrm>
            <a:off x="2403816" y="5923831"/>
            <a:ext cx="718491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645444"/>
                </a:solidFill>
                <a:effectLst/>
                <a:uLnTx/>
                <a:uFillTx/>
                <a:latin typeface="Corbel" panose="020B0503020204020204"/>
                <a:ea typeface="+mn-ea"/>
                <a:cs typeface="+mn-cs"/>
              </a:rPr>
              <a:t>Strength of desire to avoid pregnancy</a:t>
            </a:r>
          </a:p>
        </p:txBody>
      </p:sp>
      <p:cxnSp>
        <p:nvCxnSpPr>
          <p:cNvPr id="9" name="Straight Connector 8">
            <a:extLst>
              <a:ext uri="{FF2B5EF4-FFF2-40B4-BE49-F238E27FC236}">
                <a16:creationId xmlns:a16="http://schemas.microsoft.com/office/drawing/2014/main" id="{7DA95416-477C-D34A-A48B-B290EABD340B}"/>
              </a:ext>
            </a:extLst>
          </p:cNvPr>
          <p:cNvCxnSpPr>
            <a:cxnSpLocks/>
          </p:cNvCxnSpPr>
          <p:nvPr/>
        </p:nvCxnSpPr>
        <p:spPr>
          <a:xfrm flipH="1">
            <a:off x="2683580" y="3093652"/>
            <a:ext cx="6485363"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1F0F672C-9076-3B47-9FB3-3FE63C9DD8C2}"/>
              </a:ext>
            </a:extLst>
          </p:cNvPr>
          <p:cNvSpPr/>
          <p:nvPr/>
        </p:nvSpPr>
        <p:spPr>
          <a:xfrm>
            <a:off x="7498327" y="3640038"/>
            <a:ext cx="762000" cy="762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aphicFrame>
        <p:nvGraphicFramePr>
          <p:cNvPr id="20" name="Content Placeholder 18">
            <a:extLst>
              <a:ext uri="{FF2B5EF4-FFF2-40B4-BE49-F238E27FC236}">
                <a16:creationId xmlns:a16="http://schemas.microsoft.com/office/drawing/2014/main" id="{7FDB1D69-073E-1E43-BA12-A37A3E615CA9}"/>
              </a:ext>
            </a:extLst>
          </p:cNvPr>
          <p:cNvGraphicFramePr>
            <a:graphicFrameLocks noGrp="1"/>
          </p:cNvGraphicFramePr>
          <p:nvPr>
            <p:ph idx="1"/>
          </p:nvPr>
        </p:nvGraphicFramePr>
        <p:xfrm>
          <a:off x="736672" y="453873"/>
          <a:ext cx="8432271" cy="55972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90441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E5705FA5-88E7-4B61-AC19-00936B0BE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69787"/>
            <a:ext cx="9309456" cy="6097694"/>
          </a:xfrm>
          <a:prstGeom prst="rect">
            <a:avLst/>
          </a:prstGeom>
        </p:spPr>
      </p:pic>
    </p:spTree>
    <p:extLst>
      <p:ext uri="{BB962C8B-B14F-4D97-AF65-F5344CB8AC3E}">
        <p14:creationId xmlns:p14="http://schemas.microsoft.com/office/powerpoint/2010/main" val="16254153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230E89-36EC-46EF-8C05-D8C0A7D9E1F8}"/>
              </a:ext>
            </a:extLst>
          </p:cNvPr>
          <p:cNvSpPr>
            <a:spLocks noGrp="1"/>
          </p:cNvSpPr>
          <p:nvPr>
            <p:ph type="title"/>
          </p:nvPr>
        </p:nvSpPr>
        <p:spPr/>
        <p:txBody>
          <a:bodyPr/>
          <a:lstStyle/>
          <a:p>
            <a:r>
              <a:rPr lang="en-US" dirty="0"/>
              <a:t>Resources </a:t>
            </a:r>
          </a:p>
        </p:txBody>
      </p:sp>
      <p:sp>
        <p:nvSpPr>
          <p:cNvPr id="6" name="Content Placeholder 5">
            <a:extLst>
              <a:ext uri="{FF2B5EF4-FFF2-40B4-BE49-F238E27FC236}">
                <a16:creationId xmlns:a16="http://schemas.microsoft.com/office/drawing/2014/main" id="{F67199B1-1685-49C7-88B1-EF21615B9F26}"/>
              </a:ext>
            </a:extLst>
          </p:cNvPr>
          <p:cNvSpPr>
            <a:spLocks noGrp="1"/>
          </p:cNvSpPr>
          <p:nvPr>
            <p:ph idx="1"/>
          </p:nvPr>
        </p:nvSpPr>
        <p:spPr/>
        <p:txBody>
          <a:bodyPr/>
          <a:lstStyle/>
          <a:p>
            <a:r>
              <a:rPr lang="en-US" dirty="0"/>
              <a:t>Specific to trainings on Implicit bias and structural racism with focus on education: </a:t>
            </a:r>
            <a:endParaRPr lang="en-US" dirty="0">
              <a:hlinkClick r:id="" action="ppaction://noaction"/>
            </a:endParaRPr>
          </a:p>
          <a:p>
            <a:r>
              <a:rPr lang="en-US" dirty="0">
                <a:hlinkClick r:id="" action="ppaction://noaction"/>
              </a:rPr>
              <a:t>https://www.nationalequityproject.org/</a:t>
            </a:r>
            <a:endParaRPr lang="en-US" dirty="0"/>
          </a:p>
          <a:p>
            <a:r>
              <a:rPr lang="en-US" dirty="0">
                <a:hlinkClick r:id="rId2"/>
              </a:rPr>
              <a:t>https://static1.squarespace.com/static/5e32157bff63c7446f3f1529/t/5f173bc8da7d1115210824c0/1595358153358/National-Equity-Project-Implicit-Bias.pdf</a:t>
            </a:r>
            <a:r>
              <a:rPr lang="en-US" dirty="0"/>
              <a:t>	</a:t>
            </a:r>
          </a:p>
          <a:p>
            <a:pPr marL="0" indent="0">
              <a:buNone/>
            </a:pPr>
            <a:r>
              <a:rPr lang="en-US" dirty="0"/>
              <a:t>Reference to intersectional RJ frameworks &amp; policies </a:t>
            </a:r>
            <a:endParaRPr lang="en-US" dirty="0">
              <a:solidFill>
                <a:srgbClr val="2998E3"/>
              </a:solidFill>
              <a:hlinkClick r:id="" action="ppaction://noaction">
                <a:extLst>
                  <a:ext uri="{A12FA001-AC4F-418D-AE19-62706E023703}">
                    <ahyp:hlinkClr xmlns:ahyp="http://schemas.microsoft.com/office/drawing/2018/hyperlinkcolor" val="tx"/>
                  </a:ext>
                </a:extLst>
              </a:hlinkClick>
            </a:endParaRPr>
          </a:p>
          <a:p>
            <a:pPr marL="0" indent="0">
              <a:buNone/>
            </a:pPr>
            <a:r>
              <a:rPr lang="en-US" dirty="0">
                <a:solidFill>
                  <a:srgbClr val="2998E3"/>
                </a:solidFill>
                <a:hlinkClick r:id="" action="ppaction://noaction">
                  <a:extLst>
                    <a:ext uri="{A12FA001-AC4F-418D-AE19-62706E023703}">
                      <ahyp:hlinkClr xmlns:ahyp="http://schemas.microsoft.com/office/drawing/2018/hyperlinkcolor" val="tx"/>
                    </a:ext>
                  </a:extLst>
                </a:hlinkClick>
              </a:rPr>
              <a:t>https://californialatinas.org/about-us/what-we-do/</a:t>
            </a:r>
            <a:endParaRPr lang="en-US" dirty="0"/>
          </a:p>
          <a:p>
            <a:pPr marL="0" indent="0">
              <a:buNone/>
            </a:pPr>
            <a:r>
              <a:rPr lang="en-US" dirty="0"/>
              <a:t>For more organizational unlearning/reflection on structural/interpersonal racism </a:t>
            </a:r>
          </a:p>
          <a:p>
            <a:pPr marL="0" indent="0">
              <a:buNone/>
            </a:pPr>
            <a:r>
              <a:rPr lang="en-US" dirty="0">
                <a:hlinkClick r:id="rId3"/>
              </a:rPr>
              <a:t>https://www.afroresistance.org/capacity-building-and-training</a:t>
            </a:r>
            <a:endParaRPr lang="en-US" dirty="0"/>
          </a:p>
          <a:p>
            <a:pPr marL="0" indent="0">
              <a:buNone/>
            </a:pPr>
            <a:endParaRPr lang="en-US" dirty="0"/>
          </a:p>
          <a:p>
            <a:endParaRPr lang="en-US" dirty="0"/>
          </a:p>
        </p:txBody>
      </p:sp>
    </p:spTree>
    <p:extLst>
      <p:ext uri="{BB962C8B-B14F-4D97-AF65-F5344CB8AC3E}">
        <p14:creationId xmlns:p14="http://schemas.microsoft.com/office/powerpoint/2010/main" val="41863708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10">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5" name="Straight Connector 12">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Rectangle 14">
            <a:extLst>
              <a:ext uri="{FF2B5EF4-FFF2-40B4-BE49-F238E27FC236}">
                <a16:creationId xmlns:a16="http://schemas.microsoft.com/office/drawing/2014/main" id="{B3CF6BE5-8836-47A6-BFA6-BFB4D9B8F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 name="Rectangle 16">
            <a:extLst>
              <a:ext uri="{FF2B5EF4-FFF2-40B4-BE49-F238E27FC236}">
                <a16:creationId xmlns:a16="http://schemas.microsoft.com/office/drawing/2014/main" id="{0429C610-56A2-448A-A78A-B45BBEC85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8" name="Straight Connector 18">
            <a:extLst>
              <a:ext uri="{FF2B5EF4-FFF2-40B4-BE49-F238E27FC236}">
                <a16:creationId xmlns:a16="http://schemas.microsoft.com/office/drawing/2014/main" id="{381286A6-16B3-4525-9867-BBADEA477A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5A7CC81-BB9C-4774-9D30-41C3AA1503CE}"/>
              </a:ext>
            </a:extLst>
          </p:cNvPr>
          <p:cNvSpPr>
            <a:spLocks noGrp="1"/>
          </p:cNvSpPr>
          <p:nvPr>
            <p:ph type="title"/>
          </p:nvPr>
        </p:nvSpPr>
        <p:spPr>
          <a:xfrm>
            <a:off x="1109980" y="4206240"/>
            <a:ext cx="9966960" cy="1325880"/>
          </a:xfrm>
        </p:spPr>
        <p:txBody>
          <a:bodyPr vert="horz" lIns="91440" tIns="45720" rIns="91440" bIns="45720" rtlCol="0" anchor="b">
            <a:normAutofit/>
          </a:bodyPr>
          <a:lstStyle/>
          <a:p>
            <a:r>
              <a:rPr lang="en-US" sz="6600" b="1" dirty="0"/>
              <a:t>Time to Practice</a:t>
            </a:r>
          </a:p>
        </p:txBody>
      </p:sp>
      <p:pic>
        <p:nvPicPr>
          <p:cNvPr id="4" name="Content Placeholder 4" descr="Student playing the violin">
            <a:extLst>
              <a:ext uri="{FF2B5EF4-FFF2-40B4-BE49-F238E27FC236}">
                <a16:creationId xmlns:a16="http://schemas.microsoft.com/office/drawing/2014/main" id="{58627DD7-65C4-4CB7-B98D-86360F5D29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055" r="1" b="32764"/>
          <a:stretch/>
        </p:blipFill>
        <p:spPr>
          <a:xfrm>
            <a:off x="243840" y="256540"/>
            <a:ext cx="11704320" cy="3764276"/>
          </a:xfrm>
          <a:prstGeom prst="rect">
            <a:avLst/>
          </a:prstGeom>
        </p:spPr>
      </p:pic>
    </p:spTree>
    <p:extLst>
      <p:ext uri="{BB962C8B-B14F-4D97-AF65-F5344CB8AC3E}">
        <p14:creationId xmlns:p14="http://schemas.microsoft.com/office/powerpoint/2010/main" val="707312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1">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AE913A7-2CA0-4B64-A25F-C0648DBC3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People sitting on blue chairs">
            <a:extLst>
              <a:ext uri="{FF2B5EF4-FFF2-40B4-BE49-F238E27FC236}">
                <a16:creationId xmlns:a16="http://schemas.microsoft.com/office/drawing/2014/main" id="{67C75A0C-C496-4395-8242-C4957A779904}"/>
              </a:ext>
            </a:extLst>
          </p:cNvPr>
          <p:cNvPicPr>
            <a:picLocks noGrp="1" noChangeAspect="1"/>
          </p:cNvPicPr>
          <p:nvPr>
            <p:ph idx="1"/>
          </p:nvPr>
        </p:nvPicPr>
        <p:blipFill rotWithShape="1">
          <a:blip r:embed="rId2" cstate="print">
            <a:duotone>
              <a:schemeClr val="accent1">
                <a:shade val="45000"/>
                <a:satMod val="135000"/>
              </a:schemeClr>
              <a:prstClr val="white"/>
            </a:duotone>
            <a:alphaModFix amt="60000"/>
            <a:extLst>
              <a:ext uri="{28A0092B-C50C-407E-A947-70E740481C1C}">
                <a14:useLocalDpi xmlns:a14="http://schemas.microsoft.com/office/drawing/2010/main" val="0"/>
              </a:ext>
            </a:extLst>
          </a:blip>
          <a:srcRect t="15730"/>
          <a:stretch/>
        </p:blipFill>
        <p:spPr>
          <a:xfrm>
            <a:off x="20" y="-1"/>
            <a:ext cx="12191980" cy="6858001"/>
          </a:xfrm>
          <a:prstGeom prst="rect">
            <a:avLst/>
          </a:prstGeom>
        </p:spPr>
      </p:pic>
      <p:cxnSp>
        <p:nvCxnSpPr>
          <p:cNvPr id="18" name="Straight Connector 17">
            <a:extLst>
              <a:ext uri="{FF2B5EF4-FFF2-40B4-BE49-F238E27FC236}">
                <a16:creationId xmlns:a16="http://schemas.microsoft.com/office/drawing/2014/main" id="{F711F046-5997-46AF-8E8D-F3DE223E4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3E5F85C-576B-4095-B465-6B09F9E09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806A67D-47B4-4C30-BA39-7200423B6779}"/>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dirty="0">
                <a:solidFill>
                  <a:srgbClr val="FFFFFF"/>
                </a:solidFill>
              </a:rPr>
              <a:t>De-brief</a:t>
            </a:r>
          </a:p>
        </p:txBody>
      </p:sp>
    </p:spTree>
    <p:extLst>
      <p:ext uri="{BB962C8B-B14F-4D97-AF65-F5344CB8AC3E}">
        <p14:creationId xmlns:p14="http://schemas.microsoft.com/office/powerpoint/2010/main" val="855341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pic>
        <p:nvPicPr>
          <p:cNvPr id="5" name="Picture 4" descr="Golden ripples in the water">
            <a:extLst>
              <a:ext uri="{FF2B5EF4-FFF2-40B4-BE49-F238E27FC236}">
                <a16:creationId xmlns:a16="http://schemas.microsoft.com/office/drawing/2014/main" id="{19130349-C40E-47E8-A2DC-0369633B1212}"/>
              </a:ext>
            </a:extLst>
          </p:cNvPr>
          <p:cNvPicPr>
            <a:picLocks noChangeAspect="1"/>
          </p:cNvPicPr>
          <p:nvPr/>
        </p:nvPicPr>
        <p:blipFill rotWithShape="1">
          <a:blip r:embed="rId2">
            <a:alphaModFix amt="60000"/>
          </a:blip>
          <a:srcRect t="2896" b="12834"/>
          <a:stretch/>
        </p:blipFill>
        <p:spPr>
          <a:xfrm>
            <a:off x="-1" y="10"/>
            <a:ext cx="12192001" cy="6857990"/>
          </a:xfrm>
          <a:prstGeom prst="rect">
            <a:avLst/>
          </a:prstGeom>
        </p:spPr>
      </p:pic>
      <p:sp>
        <p:nvSpPr>
          <p:cNvPr id="2" name="Title 1">
            <a:extLst>
              <a:ext uri="{FF2B5EF4-FFF2-40B4-BE49-F238E27FC236}">
                <a16:creationId xmlns:a16="http://schemas.microsoft.com/office/drawing/2014/main" id="{5D269759-7CFE-D044-87FB-FAC9F8FAD6FB}"/>
              </a:ext>
            </a:extLst>
          </p:cNvPr>
          <p:cNvSpPr>
            <a:spLocks noGrp="1"/>
          </p:cNvSpPr>
          <p:nvPr>
            <p:ph type="title"/>
          </p:nvPr>
        </p:nvSpPr>
        <p:spPr>
          <a:xfrm>
            <a:off x="1198181" y="1122363"/>
            <a:ext cx="9795637" cy="2220775"/>
          </a:xfrm>
        </p:spPr>
        <p:txBody>
          <a:bodyPr vert="horz" lIns="91440" tIns="45720" rIns="91440" bIns="45720" rtlCol="0" anchor="b">
            <a:normAutofit fontScale="90000"/>
          </a:bodyPr>
          <a:lstStyle/>
          <a:p>
            <a:pPr algn="ctr"/>
            <a:r>
              <a:rPr lang="en-US" i="1" dirty="0">
                <a:solidFill>
                  <a:schemeClr val="bg1"/>
                </a:solidFill>
              </a:rPr>
              <a:t>SUMMARY &amp; REFLECTIONS</a:t>
            </a:r>
            <a:br>
              <a:rPr lang="en-US" sz="5200" i="1" dirty="0">
                <a:solidFill>
                  <a:schemeClr val="bg1"/>
                </a:solidFill>
              </a:rPr>
            </a:br>
            <a:endParaRPr lang="en-US" sz="5200" i="1" dirty="0">
              <a:solidFill>
                <a:schemeClr val="bg1"/>
              </a:solidFill>
            </a:endParaRPr>
          </a:p>
        </p:txBody>
      </p:sp>
    </p:spTree>
    <p:extLst>
      <p:ext uri="{BB962C8B-B14F-4D97-AF65-F5344CB8AC3E}">
        <p14:creationId xmlns:p14="http://schemas.microsoft.com/office/powerpoint/2010/main" val="21519266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68A5362-EC3B-4BE3-804B-E6B289AF8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1D37744E-F5F6-4ED5-9F5F-21183A8FE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0" name="Straight Connector 39">
            <a:extLst>
              <a:ext uri="{FF2B5EF4-FFF2-40B4-BE49-F238E27FC236}">
                <a16:creationId xmlns:a16="http://schemas.microsoft.com/office/drawing/2014/main" id="{DD9D7C55-D0C1-4B48-ADC5-A9E322B19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F76D8A0-F840-44FD-94A8-A20CBDF8D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4" name="Rectangle 43">
            <a:extLst>
              <a:ext uri="{FF2B5EF4-FFF2-40B4-BE49-F238E27FC236}">
                <a16:creationId xmlns:a16="http://schemas.microsoft.com/office/drawing/2014/main" id="{CC844B5A-A65D-41B5-8242-5470C11D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378" y="246887"/>
            <a:ext cx="586132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6" name="Straight Connector 45">
            <a:extLst>
              <a:ext uri="{FF2B5EF4-FFF2-40B4-BE49-F238E27FC236}">
                <a16:creationId xmlns:a16="http://schemas.microsoft.com/office/drawing/2014/main" id="{76795CB0-CC14-43E3-9440-AD43DE65E1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6924" y="4220801"/>
            <a:ext cx="421593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14AE8570-D9D3-44BE-A679-3A4B0F1C2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B3DFAC2-97F8-4275-9D69-D03A8794E173}"/>
              </a:ext>
            </a:extLst>
          </p:cNvPr>
          <p:cNvSpPr>
            <a:spLocks noGrp="1"/>
          </p:cNvSpPr>
          <p:nvPr>
            <p:ph type="title"/>
          </p:nvPr>
        </p:nvSpPr>
        <p:spPr>
          <a:xfrm>
            <a:off x="6736924" y="857675"/>
            <a:ext cx="4566230" cy="3437782"/>
          </a:xfrm>
        </p:spPr>
        <p:txBody>
          <a:bodyPr vert="horz" lIns="91440" tIns="45720" rIns="91440" bIns="45720" rtlCol="0" anchor="b">
            <a:normAutofit/>
          </a:bodyPr>
          <a:lstStyle/>
          <a:p>
            <a:r>
              <a:rPr lang="en-US" b="1" dirty="0">
                <a:solidFill>
                  <a:srgbClr val="FFFFFF"/>
                </a:solidFill>
              </a:rPr>
              <a:t>Time to practice</a:t>
            </a:r>
          </a:p>
        </p:txBody>
      </p:sp>
      <p:sp>
        <p:nvSpPr>
          <p:cNvPr id="3" name="Text Placeholder 2">
            <a:extLst>
              <a:ext uri="{FF2B5EF4-FFF2-40B4-BE49-F238E27FC236}">
                <a16:creationId xmlns:a16="http://schemas.microsoft.com/office/drawing/2014/main" id="{9EF5A24C-2C5D-4BD7-9F5A-9C8CC4E9F8C9}"/>
              </a:ext>
            </a:extLst>
          </p:cNvPr>
          <p:cNvSpPr>
            <a:spLocks noGrp="1"/>
          </p:cNvSpPr>
          <p:nvPr>
            <p:ph type="body" idx="1"/>
          </p:nvPr>
        </p:nvSpPr>
        <p:spPr>
          <a:xfrm>
            <a:off x="6736924" y="4356635"/>
            <a:ext cx="4535850" cy="1543422"/>
          </a:xfrm>
        </p:spPr>
        <p:txBody>
          <a:bodyPr vert="horz" lIns="91440" tIns="45720" rIns="91440" bIns="45720" rtlCol="0">
            <a:normAutofit/>
          </a:bodyPr>
          <a:lstStyle/>
          <a:p>
            <a:endParaRPr lang="en-US">
              <a:solidFill>
                <a:srgbClr val="FFFFFF"/>
              </a:solidFill>
            </a:endParaRPr>
          </a:p>
        </p:txBody>
      </p:sp>
      <p:pic>
        <p:nvPicPr>
          <p:cNvPr id="4" name="Content Placeholder 4" descr="Close-up of a karate uniform with a black belt">
            <a:extLst>
              <a:ext uri="{FF2B5EF4-FFF2-40B4-BE49-F238E27FC236}">
                <a16:creationId xmlns:a16="http://schemas.microsoft.com/office/drawing/2014/main" id="{25692ED5-9B0B-44A8-8032-6903DAC443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19" r="11032" b="-2"/>
          <a:stretch/>
        </p:blipFill>
        <p:spPr>
          <a:xfrm>
            <a:off x="872064" y="857675"/>
            <a:ext cx="4593715" cy="5140669"/>
          </a:xfrm>
          <a:prstGeom prst="rect">
            <a:avLst/>
          </a:prstGeom>
        </p:spPr>
      </p:pic>
    </p:spTree>
    <p:extLst>
      <p:ext uri="{BB962C8B-B14F-4D97-AF65-F5344CB8AC3E}">
        <p14:creationId xmlns:p14="http://schemas.microsoft.com/office/powerpoint/2010/main" val="13574802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E8D0E6B-29B0-4FCF-90B7-2BE446791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345630CE-8265-4A3C-8C4E-F10C6A84D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3" name="Straight Connector 42">
            <a:extLst>
              <a:ext uri="{FF2B5EF4-FFF2-40B4-BE49-F238E27FC236}">
                <a16:creationId xmlns:a16="http://schemas.microsoft.com/office/drawing/2014/main" id="{688AA76E-F9DB-480E-A340-6A59A9CA7C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B712550-2FBB-459B-B017-96701F4A40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3B1ADB-2F49-4552-BD8C-9C1B072FECED}"/>
              </a:ext>
            </a:extLst>
          </p:cNvPr>
          <p:cNvSpPr>
            <a:spLocks noGrp="1"/>
          </p:cNvSpPr>
          <p:nvPr>
            <p:ph type="title"/>
          </p:nvPr>
        </p:nvSpPr>
        <p:spPr>
          <a:xfrm>
            <a:off x="1109980" y="4208424"/>
            <a:ext cx="9966960" cy="1325880"/>
          </a:xfrm>
        </p:spPr>
        <p:txBody>
          <a:bodyPr vert="horz" lIns="91440" tIns="45720" rIns="91440" bIns="45720" rtlCol="0" anchor="b">
            <a:normAutofit/>
          </a:bodyPr>
          <a:lstStyle/>
          <a:p>
            <a:pPr algn="ctr">
              <a:lnSpc>
                <a:spcPct val="85000"/>
              </a:lnSpc>
            </a:pPr>
            <a:r>
              <a:rPr lang="en-US" sz="6600" b="1" cap="all" dirty="0">
                <a:solidFill>
                  <a:srgbClr val="FFFFFF"/>
                </a:solidFill>
              </a:rPr>
              <a:t>Movie time</a:t>
            </a:r>
          </a:p>
        </p:txBody>
      </p:sp>
      <p:sp>
        <p:nvSpPr>
          <p:cNvPr id="47" name="Rectangle 46">
            <a:extLst>
              <a:ext uri="{FF2B5EF4-FFF2-40B4-BE49-F238E27FC236}">
                <a16:creationId xmlns:a16="http://schemas.microsoft.com/office/drawing/2014/main" id="{53FF53E1-0149-4AD9-A600-A37107357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1" name="Content Placeholder 6" descr="Black and white film board">
            <a:extLst>
              <a:ext uri="{FF2B5EF4-FFF2-40B4-BE49-F238E27FC236}">
                <a16:creationId xmlns:a16="http://schemas.microsoft.com/office/drawing/2014/main" id="{E98A6749-2513-4680-B591-599FD79E7D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824" r="11491" b="9433"/>
          <a:stretch/>
        </p:blipFill>
        <p:spPr>
          <a:xfrm>
            <a:off x="1135542" y="728472"/>
            <a:ext cx="2588221" cy="3027316"/>
          </a:xfrm>
          <a:prstGeom prst="rect">
            <a:avLst/>
          </a:prstGeom>
        </p:spPr>
      </p:pic>
      <p:pic>
        <p:nvPicPr>
          <p:cNvPr id="9" name="Content Placeholder 8" descr="Film strip outline">
            <a:extLst>
              <a:ext uri="{FF2B5EF4-FFF2-40B4-BE49-F238E27FC236}">
                <a16:creationId xmlns:a16="http://schemas.microsoft.com/office/drawing/2014/main" id="{D511AAF8-635F-4FF5-9452-1C8B0AC89CCC}"/>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4494536" y="708306"/>
            <a:ext cx="3047482" cy="3047482"/>
          </a:xfrm>
          <a:prstGeom prst="rect">
            <a:avLst/>
          </a:prstGeom>
        </p:spPr>
      </p:pic>
      <p:pic>
        <p:nvPicPr>
          <p:cNvPr id="34" name="Content Placeholder 4" descr="Drama with solid fill">
            <a:extLst>
              <a:ext uri="{FF2B5EF4-FFF2-40B4-BE49-F238E27FC236}">
                <a16:creationId xmlns:a16="http://schemas.microsoft.com/office/drawing/2014/main" id="{F7481266-B64C-4CDC-AC69-34074B16C9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3161" y="708306"/>
            <a:ext cx="3047482" cy="3047482"/>
          </a:xfrm>
          <a:prstGeom prst="rect">
            <a:avLst/>
          </a:prstGeom>
        </p:spPr>
      </p:pic>
    </p:spTree>
    <p:extLst>
      <p:ext uri="{BB962C8B-B14F-4D97-AF65-F5344CB8AC3E}">
        <p14:creationId xmlns:p14="http://schemas.microsoft.com/office/powerpoint/2010/main" val="2890311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295400" y="609600"/>
          <a:ext cx="4065511" cy="5691716"/>
        </p:xfrm>
        <a:graphic>
          <a:graphicData uri="http://schemas.openxmlformats.org/presentationml/2006/ole">
            <mc:AlternateContent xmlns:mc="http://schemas.openxmlformats.org/markup-compatibility/2006">
              <mc:Choice xmlns:v="urn:schemas-microsoft-com:vml" Requires="v">
                <p:oleObj spid="_x0000_s1030" name="Acrobat Document" r:id="rId3" imgW="2285704" imgH="3200268" progId="AcroExch.Document.DC">
                  <p:embed/>
                </p:oleObj>
              </mc:Choice>
              <mc:Fallback>
                <p:oleObj name="Acrobat Document" r:id="rId3" imgW="2285704" imgH="3200268" progId="AcroExch.Document.DC">
                  <p:embed/>
                  <p:pic>
                    <p:nvPicPr>
                      <p:cNvPr id="2" name="Object 1"/>
                      <p:cNvPicPr/>
                      <p:nvPr/>
                    </p:nvPicPr>
                    <p:blipFill>
                      <a:blip r:embed="rId4"/>
                      <a:stretch>
                        <a:fillRect/>
                      </a:stretch>
                    </p:blipFill>
                    <p:spPr>
                      <a:xfrm>
                        <a:off x="1295400" y="609600"/>
                        <a:ext cx="4065511" cy="5691716"/>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0C085AA6-B72E-4D08-A836-048CA76D2CF4}"/>
              </a:ext>
            </a:extLst>
          </p:cNvPr>
          <p:cNvGraphicFramePr>
            <a:graphicFrameLocks noChangeAspect="1"/>
          </p:cNvGraphicFramePr>
          <p:nvPr/>
        </p:nvGraphicFramePr>
        <p:xfrm>
          <a:off x="6477000" y="609600"/>
          <a:ext cx="4082143" cy="5715000"/>
        </p:xfrm>
        <a:graphic>
          <a:graphicData uri="http://schemas.openxmlformats.org/presentationml/2006/ole">
            <mc:AlternateContent xmlns:mc="http://schemas.openxmlformats.org/markup-compatibility/2006">
              <mc:Choice xmlns:v="urn:schemas-microsoft-com:vml" Requires="v">
                <p:oleObj spid="_x0000_s1031" name="Acrobat Document" r:id="rId5" imgW="2285704" imgH="3200268" progId="Acrobat.Document.DC">
                  <p:embed/>
                </p:oleObj>
              </mc:Choice>
              <mc:Fallback>
                <p:oleObj name="Acrobat Document" r:id="rId5" imgW="2285704" imgH="3200268" progId="Acrobat.Document.DC">
                  <p:embed/>
                  <p:pic>
                    <p:nvPicPr>
                      <p:cNvPr id="3" name="Object 2">
                        <a:extLst>
                          <a:ext uri="{FF2B5EF4-FFF2-40B4-BE49-F238E27FC236}">
                            <a16:creationId xmlns:a16="http://schemas.microsoft.com/office/drawing/2014/main" id="{0C085AA6-B72E-4D08-A836-048CA76D2CF4}"/>
                          </a:ext>
                        </a:extLst>
                      </p:cNvPr>
                      <p:cNvPicPr/>
                      <p:nvPr/>
                    </p:nvPicPr>
                    <p:blipFill>
                      <a:blip r:embed="rId6"/>
                      <a:stretch>
                        <a:fillRect/>
                      </a:stretch>
                    </p:blipFill>
                    <p:spPr>
                      <a:xfrm>
                        <a:off x="6477000" y="609600"/>
                        <a:ext cx="4082143" cy="5715000"/>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A84C8C8-F48D-4596-9FAC-40000867657B}"/>
              </a:ext>
            </a:extLst>
          </p:cNvPr>
          <p:cNvSpPr/>
          <p:nvPr/>
        </p:nvSpPr>
        <p:spPr>
          <a:xfrm>
            <a:off x="1066800" y="228600"/>
            <a:ext cx="967740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hlinkClick r:id="rId7"/>
              </a:rPr>
              <a:t>https://www.fpntc.org/sites/default/files/resources/fpntc_eff_qs_path_card_2019-03.pdf</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80112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066800" y="381000"/>
          <a:ext cx="4731073" cy="6122986"/>
        </p:xfrm>
        <a:graphic>
          <a:graphicData uri="http://schemas.openxmlformats.org/presentationml/2006/ole">
            <mc:AlternateContent xmlns:mc="http://schemas.openxmlformats.org/markup-compatibility/2006">
              <mc:Choice xmlns:v="urn:schemas-microsoft-com:vml" Requires="v">
                <p:oleObj spid="_x0000_s2054" name="Acrobat Document" r:id="rId3" imgW="3886052" imgH="5028936" progId="AcroExch.Document.DC">
                  <p:embed/>
                </p:oleObj>
              </mc:Choice>
              <mc:Fallback>
                <p:oleObj name="Acrobat Document" r:id="rId3" imgW="3886052" imgH="5028936" progId="AcroExch.Document.DC">
                  <p:embed/>
                  <p:pic>
                    <p:nvPicPr>
                      <p:cNvPr id="4" name="Object 3"/>
                      <p:cNvPicPr/>
                      <p:nvPr/>
                    </p:nvPicPr>
                    <p:blipFill>
                      <a:blip r:embed="rId4"/>
                      <a:stretch>
                        <a:fillRect/>
                      </a:stretch>
                    </p:blipFill>
                    <p:spPr>
                      <a:xfrm>
                        <a:off x="1066800" y="381000"/>
                        <a:ext cx="4731073" cy="6122986"/>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BC8C80D-1234-4A1C-A216-ED7FFAD388CC}"/>
              </a:ext>
            </a:extLst>
          </p:cNvPr>
          <p:cNvGraphicFramePr>
            <a:graphicFrameLocks noChangeAspect="1"/>
          </p:cNvGraphicFramePr>
          <p:nvPr/>
        </p:nvGraphicFramePr>
        <p:xfrm>
          <a:off x="6781800" y="533400"/>
          <a:ext cx="4562379" cy="5904255"/>
        </p:xfrm>
        <a:graphic>
          <a:graphicData uri="http://schemas.openxmlformats.org/presentationml/2006/ole">
            <mc:AlternateContent xmlns:mc="http://schemas.openxmlformats.org/markup-compatibility/2006">
              <mc:Choice xmlns:v="urn:schemas-microsoft-com:vml" Requires="v">
                <p:oleObj spid="_x0000_s2055" name="Acrobat Document" r:id="rId5" imgW="3886052" imgH="5028936" progId="Acrobat.Document.DC">
                  <p:embed/>
                </p:oleObj>
              </mc:Choice>
              <mc:Fallback>
                <p:oleObj name="Acrobat Document" r:id="rId5" imgW="3886052" imgH="5028936" progId="Acrobat.Document.DC">
                  <p:embed/>
                  <p:pic>
                    <p:nvPicPr>
                      <p:cNvPr id="3" name="Object 2">
                        <a:extLst>
                          <a:ext uri="{FF2B5EF4-FFF2-40B4-BE49-F238E27FC236}">
                            <a16:creationId xmlns:a16="http://schemas.microsoft.com/office/drawing/2014/main" id="{7BC8C80D-1234-4A1C-A216-ED7FFAD388CC}"/>
                          </a:ext>
                        </a:extLst>
                      </p:cNvPr>
                      <p:cNvPicPr/>
                      <p:nvPr/>
                    </p:nvPicPr>
                    <p:blipFill>
                      <a:blip r:embed="rId6"/>
                      <a:stretch>
                        <a:fillRect/>
                      </a:stretch>
                    </p:blipFill>
                    <p:spPr>
                      <a:xfrm>
                        <a:off x="6781800" y="533400"/>
                        <a:ext cx="4562379" cy="5904255"/>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749C216-D36D-4E0D-B983-7226D3E13AC5}"/>
              </a:ext>
            </a:extLst>
          </p:cNvPr>
          <p:cNvSpPr/>
          <p:nvPr/>
        </p:nvSpPr>
        <p:spPr>
          <a:xfrm>
            <a:off x="1981200" y="228600"/>
            <a:ext cx="8458200" cy="3231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orbel" panose="020B0503020204020204"/>
                <a:ea typeface="+mn-ea"/>
                <a:cs typeface="+mn-cs"/>
                <a:hlinkClick r:id="rId7"/>
              </a:rPr>
              <a:t>https://www.fpntc.org/sites/default/files/resources/fpntc_preconcptn_counsel_chklst_2019-06.pdf</a:t>
            </a:r>
            <a:endParaRPr kumimoji="0" lang="en-US" sz="15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088254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i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2_Basi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14766</TotalTime>
  <Words>3988</Words>
  <Application>Microsoft Office PowerPoint</Application>
  <PresentationFormat>Widescreen</PresentationFormat>
  <Paragraphs>429</Paragraphs>
  <Slides>79</Slides>
  <Notes>42</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79</vt:i4>
      </vt:variant>
    </vt:vector>
  </HeadingPairs>
  <TitlesOfParts>
    <vt:vector size="93" baseType="lpstr">
      <vt:lpstr>Arial</vt:lpstr>
      <vt:lpstr>Calibri</vt:lpstr>
      <vt:lpstr>Cambria</vt:lpstr>
      <vt:lpstr>Corbel</vt:lpstr>
      <vt:lpstr>DM Sans Medium</vt:lpstr>
      <vt:lpstr>Karla</vt:lpstr>
      <vt:lpstr>Lato Medium</vt:lpstr>
      <vt:lpstr>Lora</vt:lpstr>
      <vt:lpstr>Quattrocento Sans</vt:lpstr>
      <vt:lpstr>Symbol</vt:lpstr>
      <vt:lpstr>Wingdings</vt:lpstr>
      <vt:lpstr>Basis</vt:lpstr>
      <vt:lpstr>2_Basis</vt:lpstr>
      <vt:lpstr>Acrobat Document</vt:lpstr>
      <vt:lpstr>Person-Centered Reproductive Desires Counseling Workshop </vt:lpstr>
      <vt:lpstr>Disclosures  </vt:lpstr>
      <vt:lpstr>Learning Objectives</vt:lpstr>
      <vt:lpstr>Learning Objectives</vt:lpstr>
      <vt:lpstr>INTRODUCTIONS</vt:lpstr>
      <vt:lpstr>PowerPoint Presentation</vt:lpstr>
      <vt:lpstr>PowerPoint Presentation</vt:lpstr>
      <vt:lpstr>PowerPoint Presentation</vt:lpstr>
      <vt:lpstr>PowerPoint Presentation</vt:lpstr>
      <vt:lpstr>What is the goal of reproductive  health counseling? </vt:lpstr>
      <vt:lpstr>Active Listening</vt:lpstr>
      <vt:lpstr>Shared Decision Making</vt:lpstr>
      <vt:lpstr>Shared Decision Making</vt:lpstr>
      <vt:lpstr>PATH QUESTIONS</vt:lpstr>
      <vt:lpstr>PATH  Questions</vt:lpstr>
      <vt:lpstr>PA: Parenting/Pregnancy Attitudes: “Do you think you might like to have (more) children at some point?” </vt:lpstr>
      <vt:lpstr>When can you skip the timing question? T: Timing: When do you think that might be?</vt:lpstr>
      <vt:lpstr>If you don’t know, don’t assume</vt:lpstr>
      <vt:lpstr>H: How Important</vt:lpstr>
      <vt:lpstr>T:Timing “Now”</vt:lpstr>
      <vt:lpstr>“Now”</vt:lpstr>
      <vt:lpstr>“Now”</vt:lpstr>
      <vt:lpstr>Offer Contraceptive Services</vt:lpstr>
      <vt:lpstr>Offer Preconception Care</vt:lpstr>
      <vt:lpstr>Offer both preconception care &amp; Contraceptive services</vt:lpstr>
      <vt:lpstr>Language is        key! </vt:lpstr>
      <vt:lpstr>Time to Practice</vt:lpstr>
      <vt:lpstr>debrief</vt:lpstr>
      <vt:lpstr>PowerPoint Presentation</vt:lpstr>
      <vt:lpstr>AFFIRM/ Acknowledge</vt:lpstr>
      <vt:lpstr>1st step </vt:lpstr>
      <vt:lpstr>Empathy Without Labeling Feelings</vt:lpstr>
      <vt:lpstr>Try NOT to Correct or disagree   “Find the YES”</vt:lpstr>
      <vt:lpstr>Point out “Strengths-based” positives</vt:lpstr>
      <vt:lpstr> Validation</vt:lpstr>
      <vt:lpstr>SHARE  Information</vt:lpstr>
      <vt:lpstr>Support Integration of New Knowledge</vt:lpstr>
      <vt:lpstr>PowerPoint Presentation</vt:lpstr>
      <vt:lpstr>PowerPoint Presentation</vt:lpstr>
      <vt:lpstr>PowerPoint Presentation</vt:lpstr>
      <vt:lpstr>ASK  a Follow Up Question</vt:lpstr>
      <vt:lpstr>A follow up question requires the client to Integrate Information </vt:lpstr>
      <vt:lpstr>What QUESTIONS do you have about___________?</vt:lpstr>
      <vt:lpstr>Time to Practice</vt:lpstr>
      <vt:lpstr>De-brief</vt:lpstr>
      <vt:lpstr>Question for Contraception Counseling</vt:lpstr>
      <vt:lpstr>Question for Contraception Counseling</vt:lpstr>
      <vt:lpstr>“For example___ is that important to you?”</vt:lpstr>
      <vt:lpstr>“For example…”</vt:lpstr>
      <vt:lpstr>Time to Practice</vt:lpstr>
      <vt:lpstr>De-brief</vt:lpstr>
      <vt:lpstr>Paraphrasing</vt:lpstr>
      <vt:lpstr>Reflective Listening/Paraphrasing /Rephrasing Has 3 parts </vt:lpstr>
      <vt:lpstr>Reflective Listening/Paraphrasing /Rephrasing </vt:lpstr>
      <vt:lpstr>Reflective Listening/Paraphrasing /Rephrasing</vt:lpstr>
      <vt:lpstr>Reflective Listening/Paraphrasing /Rephrasing Benefits</vt:lpstr>
      <vt:lpstr>PowerPoint Presentation</vt:lpstr>
      <vt:lpstr>On the one hand, on the other hand  Working with ambivalence </vt:lpstr>
      <vt:lpstr>Teach Back </vt:lpstr>
      <vt:lpstr>Time to Practice</vt:lpstr>
      <vt:lpstr>De-brief</vt:lpstr>
      <vt:lpstr>Pregnancy Planning:</vt:lpstr>
      <vt:lpstr>Why avoid asking about pregnancy planning?</vt:lpstr>
      <vt:lpstr>Pregnancy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 </vt:lpstr>
      <vt:lpstr>Time to Practice</vt:lpstr>
      <vt:lpstr>De-brief</vt:lpstr>
      <vt:lpstr>SUMMARY &amp; REFLECTIONS </vt:lpstr>
      <vt:lpstr>Time to practice</vt:lpstr>
      <vt:lpstr>Movie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Operationalizing Contraception Counseling with the PATH Framework; Person-Centered and Efficient</dc:title>
  <dc:creator>Patty Cason</dc:creator>
  <cp:lastModifiedBy>Chanel Richmond</cp:lastModifiedBy>
  <cp:revision>124</cp:revision>
  <dcterms:created xsi:type="dcterms:W3CDTF">2020-09-18T18:47:43Z</dcterms:created>
  <dcterms:modified xsi:type="dcterms:W3CDTF">2024-09-16T17:10:56Z</dcterms:modified>
</cp:coreProperties>
</file>